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1" r:id="rId6"/>
    <p:sldId id="262" r:id="rId7"/>
    <p:sldId id="260" r:id="rId8"/>
    <p:sldId id="263" r:id="rId9"/>
    <p:sldId id="266" r:id="rId10"/>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2998" autoAdjust="0"/>
  </p:normalViewPr>
  <p:slideViewPr>
    <p:cSldViewPr snapToGrid="0">
      <p:cViewPr varScale="1">
        <p:scale>
          <a:sx n="104" d="100"/>
          <a:sy n="104" d="100"/>
        </p:scale>
        <p:origin x="17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2A8F2-D7BB-4EE4-A168-18D4D1A72A3E}"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CO"/>
        </a:p>
      </dgm:t>
    </dgm:pt>
    <dgm:pt modelId="{71026366-3C0C-4642-9A72-798F322DFC6D}">
      <dgm:prSet custT="1"/>
      <dgm:spPr/>
      <dgm:t>
        <a:bodyPr/>
        <a:lstStyle/>
        <a:p>
          <a:r>
            <a:rPr lang="es-CO" sz="1200" dirty="0" smtClean="0">
              <a:solidFill>
                <a:schemeClr val="tx1"/>
              </a:solidFill>
            </a:rPr>
            <a:t>Población infantil abandonada a cargo del Instituto Colombiano de Bienestar Familiar. </a:t>
          </a:r>
          <a:endParaRPr lang="es-CO" sz="1200" dirty="0">
            <a:solidFill>
              <a:schemeClr val="tx1"/>
            </a:solidFill>
          </a:endParaRPr>
        </a:p>
      </dgm:t>
    </dgm:pt>
    <dgm:pt modelId="{993F9A9D-383A-4175-886E-5FA282351F76}" type="parTrans" cxnId="{EB702241-4677-48F9-9467-BD4955E04AA1}">
      <dgm:prSet/>
      <dgm:spPr/>
      <dgm:t>
        <a:bodyPr/>
        <a:lstStyle/>
        <a:p>
          <a:endParaRPr lang="es-CO"/>
        </a:p>
      </dgm:t>
    </dgm:pt>
    <dgm:pt modelId="{EF04EFD3-FD11-42B0-AC35-375AEAD5AD06}" type="sibTrans" cxnId="{EB702241-4677-48F9-9467-BD4955E04AA1}">
      <dgm:prSet/>
      <dgm:spPr/>
      <dgm:t>
        <a:bodyPr/>
        <a:lstStyle/>
        <a:p>
          <a:endParaRPr lang="es-CO"/>
        </a:p>
      </dgm:t>
    </dgm:pt>
    <dgm:pt modelId="{58B9C3C1-65BC-477A-A8DE-95ADB4BB3773}">
      <dgm:prSet custT="1"/>
      <dgm:spPr/>
      <dgm:t>
        <a:bodyPr/>
        <a:lstStyle/>
        <a:p>
          <a:r>
            <a:rPr lang="es-CO" sz="1200" dirty="0" smtClean="0">
              <a:solidFill>
                <a:schemeClr val="tx1"/>
              </a:solidFill>
            </a:rPr>
            <a:t>Población infantil perteneciente al Sistema de Responsabilidad Penal para Adolescentes a cargo del Instituto Colombiano de Bienestar Familiar.</a:t>
          </a:r>
          <a:endParaRPr lang="es-CO" sz="1200" dirty="0">
            <a:solidFill>
              <a:schemeClr val="tx1"/>
            </a:solidFill>
          </a:endParaRPr>
        </a:p>
      </dgm:t>
    </dgm:pt>
    <dgm:pt modelId="{81186E0A-4FFF-4588-8A12-5CF50F9DC5AB}" type="parTrans" cxnId="{EEA08359-78D5-40A2-B74D-C4CB04BFBF4B}">
      <dgm:prSet/>
      <dgm:spPr/>
      <dgm:t>
        <a:bodyPr/>
        <a:lstStyle/>
        <a:p>
          <a:endParaRPr lang="es-CO"/>
        </a:p>
      </dgm:t>
    </dgm:pt>
    <dgm:pt modelId="{FE4FA206-BBEC-4D50-9040-59323F4DAAC8}" type="sibTrans" cxnId="{EEA08359-78D5-40A2-B74D-C4CB04BFBF4B}">
      <dgm:prSet/>
      <dgm:spPr/>
      <dgm:t>
        <a:bodyPr/>
        <a:lstStyle/>
        <a:p>
          <a:endParaRPr lang="es-CO"/>
        </a:p>
      </dgm:t>
    </dgm:pt>
    <dgm:pt modelId="{44E59CB8-A3BC-4976-B36C-25E48149E405}">
      <dgm:prSet custT="1"/>
      <dgm:spPr/>
      <dgm:t>
        <a:bodyPr/>
        <a:lstStyle/>
        <a:p>
          <a:r>
            <a:rPr lang="es-CO" sz="1400" dirty="0" smtClean="0">
              <a:solidFill>
                <a:schemeClr val="tx1"/>
              </a:solidFill>
            </a:rPr>
            <a:t>Menores desvinculados del conflicto armado</a:t>
          </a:r>
          <a:r>
            <a:rPr lang="es-CO" sz="1000" dirty="0" smtClean="0"/>
            <a:t>.</a:t>
          </a:r>
          <a:endParaRPr lang="es-CO" sz="1000" dirty="0"/>
        </a:p>
      </dgm:t>
    </dgm:pt>
    <dgm:pt modelId="{02A05A9B-8E68-4D8C-BDB8-B690D344E436}" type="parTrans" cxnId="{8ECC23B2-A4FD-40FE-8AF2-20AEC93A24D5}">
      <dgm:prSet/>
      <dgm:spPr/>
      <dgm:t>
        <a:bodyPr/>
        <a:lstStyle/>
        <a:p>
          <a:endParaRPr lang="es-CO"/>
        </a:p>
      </dgm:t>
    </dgm:pt>
    <dgm:pt modelId="{292B3115-3945-40EF-802E-039562C25EFB}" type="sibTrans" cxnId="{8ECC23B2-A4FD-40FE-8AF2-20AEC93A24D5}">
      <dgm:prSet/>
      <dgm:spPr/>
      <dgm:t>
        <a:bodyPr/>
        <a:lstStyle/>
        <a:p>
          <a:endParaRPr lang="es-CO"/>
        </a:p>
      </dgm:t>
    </dgm:pt>
    <dgm:pt modelId="{BF341CBB-66B4-48C0-9F0C-42759A66E88E}">
      <dgm:prSet custT="1"/>
      <dgm:spPr/>
      <dgm:t>
        <a:bodyPr/>
        <a:lstStyle/>
        <a:p>
          <a:r>
            <a:rPr lang="es-CO" sz="1400" dirty="0" smtClean="0">
              <a:solidFill>
                <a:schemeClr val="tx1"/>
              </a:solidFill>
            </a:rPr>
            <a:t>Población infantil vulnerable bajo protección en instituciones diferentes al </a:t>
          </a:r>
          <a:r>
            <a:rPr lang="es-CO" sz="1400" dirty="0" smtClean="0">
              <a:solidFill>
                <a:schemeClr val="tx1"/>
              </a:solidFill>
              <a:latin typeface="+mj-lt"/>
            </a:rPr>
            <a:t>ICBF</a:t>
          </a:r>
          <a:r>
            <a:rPr lang="es-CO" sz="1400" dirty="0" smtClean="0">
              <a:solidFill>
                <a:schemeClr val="tx1"/>
              </a:solidFill>
            </a:rPr>
            <a:t>.</a:t>
          </a:r>
          <a:endParaRPr lang="es-CO" sz="1400" dirty="0">
            <a:solidFill>
              <a:schemeClr val="tx1"/>
            </a:solidFill>
          </a:endParaRPr>
        </a:p>
      </dgm:t>
    </dgm:pt>
    <dgm:pt modelId="{793B8AA0-34CB-4196-B82A-1A985CBB6CB5}" type="parTrans" cxnId="{73659F7A-183F-4883-AA2A-E51D0FB7C6BC}">
      <dgm:prSet/>
      <dgm:spPr/>
      <dgm:t>
        <a:bodyPr/>
        <a:lstStyle/>
        <a:p>
          <a:endParaRPr lang="es-CO"/>
        </a:p>
      </dgm:t>
    </dgm:pt>
    <dgm:pt modelId="{E0137D35-2B60-4EFE-917B-F5866BB1EE75}" type="sibTrans" cxnId="{73659F7A-183F-4883-AA2A-E51D0FB7C6BC}">
      <dgm:prSet/>
      <dgm:spPr/>
      <dgm:t>
        <a:bodyPr/>
        <a:lstStyle/>
        <a:p>
          <a:endParaRPr lang="es-CO"/>
        </a:p>
      </dgm:t>
    </dgm:pt>
    <dgm:pt modelId="{E0B37908-9B25-4B44-B285-F08A972578F6}" type="pres">
      <dgm:prSet presAssocID="{3CE2A8F2-D7BB-4EE4-A168-18D4D1A72A3E}" presName="linear" presStyleCnt="0">
        <dgm:presLayoutVars>
          <dgm:dir/>
          <dgm:animLvl val="lvl"/>
          <dgm:resizeHandles val="exact"/>
        </dgm:presLayoutVars>
      </dgm:prSet>
      <dgm:spPr/>
      <dgm:t>
        <a:bodyPr/>
        <a:lstStyle/>
        <a:p>
          <a:endParaRPr lang="es-CO"/>
        </a:p>
      </dgm:t>
    </dgm:pt>
    <dgm:pt modelId="{38458C5A-5766-431B-BAAB-44A9ED2C5C1D}" type="pres">
      <dgm:prSet presAssocID="{BF341CBB-66B4-48C0-9F0C-42759A66E88E}" presName="parentLin" presStyleCnt="0"/>
      <dgm:spPr/>
    </dgm:pt>
    <dgm:pt modelId="{859E1FC3-36CE-413C-9214-EAD97C48EE47}" type="pres">
      <dgm:prSet presAssocID="{BF341CBB-66B4-48C0-9F0C-42759A66E88E}" presName="parentLeftMargin" presStyleLbl="node1" presStyleIdx="0" presStyleCnt="4"/>
      <dgm:spPr/>
      <dgm:t>
        <a:bodyPr/>
        <a:lstStyle/>
        <a:p>
          <a:endParaRPr lang="es-CO"/>
        </a:p>
      </dgm:t>
    </dgm:pt>
    <dgm:pt modelId="{FAFC2138-622F-4421-B6CB-D87B0AC8F66E}" type="pres">
      <dgm:prSet presAssocID="{BF341CBB-66B4-48C0-9F0C-42759A66E88E}" presName="parentText" presStyleLbl="node1" presStyleIdx="0" presStyleCnt="4" custScaleY="203962">
        <dgm:presLayoutVars>
          <dgm:chMax val="0"/>
          <dgm:bulletEnabled val="1"/>
        </dgm:presLayoutVars>
      </dgm:prSet>
      <dgm:spPr/>
      <dgm:t>
        <a:bodyPr/>
        <a:lstStyle/>
        <a:p>
          <a:endParaRPr lang="es-CO"/>
        </a:p>
      </dgm:t>
    </dgm:pt>
    <dgm:pt modelId="{EF7859EF-8EED-4393-8652-AB04F502EE59}" type="pres">
      <dgm:prSet presAssocID="{BF341CBB-66B4-48C0-9F0C-42759A66E88E}" presName="negativeSpace" presStyleCnt="0"/>
      <dgm:spPr/>
    </dgm:pt>
    <dgm:pt modelId="{F19D65DD-7A31-46AC-84AB-B3ECFDD76E95}" type="pres">
      <dgm:prSet presAssocID="{BF341CBB-66B4-48C0-9F0C-42759A66E88E}" presName="childText" presStyleLbl="conFgAcc1" presStyleIdx="0" presStyleCnt="4">
        <dgm:presLayoutVars>
          <dgm:bulletEnabled val="1"/>
        </dgm:presLayoutVars>
      </dgm:prSet>
      <dgm:spPr/>
    </dgm:pt>
    <dgm:pt modelId="{BE966892-8BE6-4B22-8470-76F40E3C5EF9}" type="pres">
      <dgm:prSet presAssocID="{E0137D35-2B60-4EFE-917B-F5866BB1EE75}" presName="spaceBetweenRectangles" presStyleCnt="0"/>
      <dgm:spPr/>
    </dgm:pt>
    <dgm:pt modelId="{0ADB465D-F495-41FC-9ECA-2464FCC81196}" type="pres">
      <dgm:prSet presAssocID="{58B9C3C1-65BC-477A-A8DE-95ADB4BB3773}" presName="parentLin" presStyleCnt="0"/>
      <dgm:spPr/>
    </dgm:pt>
    <dgm:pt modelId="{7AEB3283-31C7-45DD-9E34-0ED8F0C3B983}" type="pres">
      <dgm:prSet presAssocID="{58B9C3C1-65BC-477A-A8DE-95ADB4BB3773}" presName="parentLeftMargin" presStyleLbl="node1" presStyleIdx="0" presStyleCnt="4"/>
      <dgm:spPr/>
      <dgm:t>
        <a:bodyPr/>
        <a:lstStyle/>
        <a:p>
          <a:endParaRPr lang="es-CO"/>
        </a:p>
      </dgm:t>
    </dgm:pt>
    <dgm:pt modelId="{E0D07D63-0B43-4396-89D2-5628494C1B6F}" type="pres">
      <dgm:prSet presAssocID="{58B9C3C1-65BC-477A-A8DE-95ADB4BB3773}" presName="parentText" presStyleLbl="node1" presStyleIdx="1" presStyleCnt="4" custScaleY="228288">
        <dgm:presLayoutVars>
          <dgm:chMax val="0"/>
          <dgm:bulletEnabled val="1"/>
        </dgm:presLayoutVars>
      </dgm:prSet>
      <dgm:spPr/>
      <dgm:t>
        <a:bodyPr/>
        <a:lstStyle/>
        <a:p>
          <a:endParaRPr lang="es-CO"/>
        </a:p>
      </dgm:t>
    </dgm:pt>
    <dgm:pt modelId="{738A08FC-9ED7-4C4E-BAAA-FA3070014DB2}" type="pres">
      <dgm:prSet presAssocID="{58B9C3C1-65BC-477A-A8DE-95ADB4BB3773}" presName="negativeSpace" presStyleCnt="0"/>
      <dgm:spPr/>
    </dgm:pt>
    <dgm:pt modelId="{C46F5435-C81A-455F-A73E-9D69D93054E6}" type="pres">
      <dgm:prSet presAssocID="{58B9C3C1-65BC-477A-A8DE-95ADB4BB3773}" presName="childText" presStyleLbl="conFgAcc1" presStyleIdx="1" presStyleCnt="4">
        <dgm:presLayoutVars>
          <dgm:bulletEnabled val="1"/>
        </dgm:presLayoutVars>
      </dgm:prSet>
      <dgm:spPr/>
    </dgm:pt>
    <dgm:pt modelId="{61FAA70A-3F4C-483E-A26E-148F5DC475F5}" type="pres">
      <dgm:prSet presAssocID="{FE4FA206-BBEC-4D50-9040-59323F4DAAC8}" presName="spaceBetweenRectangles" presStyleCnt="0"/>
      <dgm:spPr/>
    </dgm:pt>
    <dgm:pt modelId="{8854B92C-896E-423F-9AD4-5CD0F90075D4}" type="pres">
      <dgm:prSet presAssocID="{71026366-3C0C-4642-9A72-798F322DFC6D}" presName="parentLin" presStyleCnt="0"/>
      <dgm:spPr/>
    </dgm:pt>
    <dgm:pt modelId="{9FC972E8-5D0B-488E-8C09-92DB13DFFD47}" type="pres">
      <dgm:prSet presAssocID="{71026366-3C0C-4642-9A72-798F322DFC6D}" presName="parentLeftMargin" presStyleLbl="node1" presStyleIdx="1" presStyleCnt="4"/>
      <dgm:spPr/>
      <dgm:t>
        <a:bodyPr/>
        <a:lstStyle/>
        <a:p>
          <a:endParaRPr lang="es-CO"/>
        </a:p>
      </dgm:t>
    </dgm:pt>
    <dgm:pt modelId="{76CD98E1-710F-4A45-8259-3945E49B48AE}" type="pres">
      <dgm:prSet presAssocID="{71026366-3C0C-4642-9A72-798F322DFC6D}" presName="parentText" presStyleLbl="node1" presStyleIdx="2" presStyleCnt="4" custScaleY="187818">
        <dgm:presLayoutVars>
          <dgm:chMax val="0"/>
          <dgm:bulletEnabled val="1"/>
        </dgm:presLayoutVars>
      </dgm:prSet>
      <dgm:spPr/>
      <dgm:t>
        <a:bodyPr/>
        <a:lstStyle/>
        <a:p>
          <a:endParaRPr lang="es-CO"/>
        </a:p>
      </dgm:t>
    </dgm:pt>
    <dgm:pt modelId="{D88776F0-231A-4EBF-9CB5-8146EFA2F441}" type="pres">
      <dgm:prSet presAssocID="{71026366-3C0C-4642-9A72-798F322DFC6D}" presName="negativeSpace" presStyleCnt="0"/>
      <dgm:spPr/>
    </dgm:pt>
    <dgm:pt modelId="{B41233C4-2212-448A-986F-99C0EF794621}" type="pres">
      <dgm:prSet presAssocID="{71026366-3C0C-4642-9A72-798F322DFC6D}" presName="childText" presStyleLbl="conFgAcc1" presStyleIdx="2" presStyleCnt="4">
        <dgm:presLayoutVars>
          <dgm:bulletEnabled val="1"/>
        </dgm:presLayoutVars>
      </dgm:prSet>
      <dgm:spPr/>
    </dgm:pt>
    <dgm:pt modelId="{DD6ACA44-BA09-46E9-B419-8E0807AC3AE3}" type="pres">
      <dgm:prSet presAssocID="{EF04EFD3-FD11-42B0-AC35-375AEAD5AD06}" presName="spaceBetweenRectangles" presStyleCnt="0"/>
      <dgm:spPr/>
    </dgm:pt>
    <dgm:pt modelId="{8E5DE40A-D5E2-4ADA-9F6D-A7228FDB8ED9}" type="pres">
      <dgm:prSet presAssocID="{44E59CB8-A3BC-4976-B36C-25E48149E405}" presName="parentLin" presStyleCnt="0"/>
      <dgm:spPr/>
    </dgm:pt>
    <dgm:pt modelId="{A71D7F06-6E02-4BB9-889D-CE2B18C98A47}" type="pres">
      <dgm:prSet presAssocID="{44E59CB8-A3BC-4976-B36C-25E48149E405}" presName="parentLeftMargin" presStyleLbl="node1" presStyleIdx="2" presStyleCnt="4"/>
      <dgm:spPr/>
      <dgm:t>
        <a:bodyPr/>
        <a:lstStyle/>
        <a:p>
          <a:endParaRPr lang="es-CO"/>
        </a:p>
      </dgm:t>
    </dgm:pt>
    <dgm:pt modelId="{1DA9EAFC-01C4-4BA5-9346-03E376429423}" type="pres">
      <dgm:prSet presAssocID="{44E59CB8-A3BC-4976-B36C-25E48149E405}" presName="parentText" presStyleLbl="node1" presStyleIdx="3" presStyleCnt="4" custScaleY="194504">
        <dgm:presLayoutVars>
          <dgm:chMax val="0"/>
          <dgm:bulletEnabled val="1"/>
        </dgm:presLayoutVars>
      </dgm:prSet>
      <dgm:spPr/>
      <dgm:t>
        <a:bodyPr/>
        <a:lstStyle/>
        <a:p>
          <a:endParaRPr lang="es-CO"/>
        </a:p>
      </dgm:t>
    </dgm:pt>
    <dgm:pt modelId="{03B6B36D-CB20-4806-B629-2DC3F3F02349}" type="pres">
      <dgm:prSet presAssocID="{44E59CB8-A3BC-4976-B36C-25E48149E405}" presName="negativeSpace" presStyleCnt="0"/>
      <dgm:spPr/>
    </dgm:pt>
    <dgm:pt modelId="{D1B7CB22-36DD-4B81-BFE3-591746B514F9}" type="pres">
      <dgm:prSet presAssocID="{44E59CB8-A3BC-4976-B36C-25E48149E405}" presName="childText" presStyleLbl="conFgAcc1" presStyleIdx="3" presStyleCnt="4">
        <dgm:presLayoutVars>
          <dgm:bulletEnabled val="1"/>
        </dgm:presLayoutVars>
      </dgm:prSet>
      <dgm:spPr/>
    </dgm:pt>
  </dgm:ptLst>
  <dgm:cxnLst>
    <dgm:cxn modelId="{8ECC23B2-A4FD-40FE-8AF2-20AEC93A24D5}" srcId="{3CE2A8F2-D7BB-4EE4-A168-18D4D1A72A3E}" destId="{44E59CB8-A3BC-4976-B36C-25E48149E405}" srcOrd="3" destOrd="0" parTransId="{02A05A9B-8E68-4D8C-BDB8-B690D344E436}" sibTransId="{292B3115-3945-40EF-802E-039562C25EFB}"/>
    <dgm:cxn modelId="{200C5B06-1C97-4835-ADB3-6E98FE8C0764}" type="presOf" srcId="{71026366-3C0C-4642-9A72-798F322DFC6D}" destId="{9FC972E8-5D0B-488E-8C09-92DB13DFFD47}" srcOrd="0" destOrd="0" presId="urn:microsoft.com/office/officeart/2005/8/layout/list1"/>
    <dgm:cxn modelId="{AEE44850-F87A-43B0-A697-4099EAC43D51}" type="presOf" srcId="{44E59CB8-A3BC-4976-B36C-25E48149E405}" destId="{A71D7F06-6E02-4BB9-889D-CE2B18C98A47}" srcOrd="0" destOrd="0" presId="urn:microsoft.com/office/officeart/2005/8/layout/list1"/>
    <dgm:cxn modelId="{1A086EF0-A906-403F-983A-479698198EB8}" type="presOf" srcId="{44E59CB8-A3BC-4976-B36C-25E48149E405}" destId="{1DA9EAFC-01C4-4BA5-9346-03E376429423}" srcOrd="1" destOrd="0" presId="urn:microsoft.com/office/officeart/2005/8/layout/list1"/>
    <dgm:cxn modelId="{73659F7A-183F-4883-AA2A-E51D0FB7C6BC}" srcId="{3CE2A8F2-D7BB-4EE4-A168-18D4D1A72A3E}" destId="{BF341CBB-66B4-48C0-9F0C-42759A66E88E}" srcOrd="0" destOrd="0" parTransId="{793B8AA0-34CB-4196-B82A-1A985CBB6CB5}" sibTransId="{E0137D35-2B60-4EFE-917B-F5866BB1EE75}"/>
    <dgm:cxn modelId="{EEA08359-78D5-40A2-B74D-C4CB04BFBF4B}" srcId="{3CE2A8F2-D7BB-4EE4-A168-18D4D1A72A3E}" destId="{58B9C3C1-65BC-477A-A8DE-95ADB4BB3773}" srcOrd="1" destOrd="0" parTransId="{81186E0A-4FFF-4588-8A12-5CF50F9DC5AB}" sibTransId="{FE4FA206-BBEC-4D50-9040-59323F4DAAC8}"/>
    <dgm:cxn modelId="{EB702241-4677-48F9-9467-BD4955E04AA1}" srcId="{3CE2A8F2-D7BB-4EE4-A168-18D4D1A72A3E}" destId="{71026366-3C0C-4642-9A72-798F322DFC6D}" srcOrd="2" destOrd="0" parTransId="{993F9A9D-383A-4175-886E-5FA282351F76}" sibTransId="{EF04EFD3-FD11-42B0-AC35-375AEAD5AD06}"/>
    <dgm:cxn modelId="{D2027AB4-A0C3-40F2-A22F-8BA0F44A1004}" type="presOf" srcId="{3CE2A8F2-D7BB-4EE4-A168-18D4D1A72A3E}" destId="{E0B37908-9B25-4B44-B285-F08A972578F6}" srcOrd="0" destOrd="0" presId="urn:microsoft.com/office/officeart/2005/8/layout/list1"/>
    <dgm:cxn modelId="{66BFA296-F49E-43A2-811B-05E2D1BE4DB4}" type="presOf" srcId="{BF341CBB-66B4-48C0-9F0C-42759A66E88E}" destId="{FAFC2138-622F-4421-B6CB-D87B0AC8F66E}" srcOrd="1" destOrd="0" presId="urn:microsoft.com/office/officeart/2005/8/layout/list1"/>
    <dgm:cxn modelId="{1322EC88-03C0-4AF8-A893-D7AF9F7EF9A2}" type="presOf" srcId="{71026366-3C0C-4642-9A72-798F322DFC6D}" destId="{76CD98E1-710F-4A45-8259-3945E49B48AE}" srcOrd="1" destOrd="0" presId="urn:microsoft.com/office/officeart/2005/8/layout/list1"/>
    <dgm:cxn modelId="{8B0D757F-2151-4AD4-A015-7E84C3EF57B2}" type="presOf" srcId="{BF341CBB-66B4-48C0-9F0C-42759A66E88E}" destId="{859E1FC3-36CE-413C-9214-EAD97C48EE47}" srcOrd="0" destOrd="0" presId="urn:microsoft.com/office/officeart/2005/8/layout/list1"/>
    <dgm:cxn modelId="{24CD1514-B9AE-4B1D-80F5-AFB6C6565C9C}" type="presOf" srcId="{58B9C3C1-65BC-477A-A8DE-95ADB4BB3773}" destId="{E0D07D63-0B43-4396-89D2-5628494C1B6F}" srcOrd="1" destOrd="0" presId="urn:microsoft.com/office/officeart/2005/8/layout/list1"/>
    <dgm:cxn modelId="{7E48D5C4-F32C-44A8-8636-A22339E26D73}" type="presOf" srcId="{58B9C3C1-65BC-477A-A8DE-95ADB4BB3773}" destId="{7AEB3283-31C7-45DD-9E34-0ED8F0C3B983}" srcOrd="0" destOrd="0" presId="urn:microsoft.com/office/officeart/2005/8/layout/list1"/>
    <dgm:cxn modelId="{26FDDB4B-D3A8-48FB-9A71-2366AB92BA86}" type="presParOf" srcId="{E0B37908-9B25-4B44-B285-F08A972578F6}" destId="{38458C5A-5766-431B-BAAB-44A9ED2C5C1D}" srcOrd="0" destOrd="0" presId="urn:microsoft.com/office/officeart/2005/8/layout/list1"/>
    <dgm:cxn modelId="{717CA7E1-B203-4A77-98F4-8EDA856CFDD7}" type="presParOf" srcId="{38458C5A-5766-431B-BAAB-44A9ED2C5C1D}" destId="{859E1FC3-36CE-413C-9214-EAD97C48EE47}" srcOrd="0" destOrd="0" presId="urn:microsoft.com/office/officeart/2005/8/layout/list1"/>
    <dgm:cxn modelId="{00C83467-1C62-4FEA-9542-0A00AD82B216}" type="presParOf" srcId="{38458C5A-5766-431B-BAAB-44A9ED2C5C1D}" destId="{FAFC2138-622F-4421-B6CB-D87B0AC8F66E}" srcOrd="1" destOrd="0" presId="urn:microsoft.com/office/officeart/2005/8/layout/list1"/>
    <dgm:cxn modelId="{11251126-E3A2-45EF-9AF4-9C47A1F66FEA}" type="presParOf" srcId="{E0B37908-9B25-4B44-B285-F08A972578F6}" destId="{EF7859EF-8EED-4393-8652-AB04F502EE59}" srcOrd="1" destOrd="0" presId="urn:microsoft.com/office/officeart/2005/8/layout/list1"/>
    <dgm:cxn modelId="{26B03F40-9BC0-467D-A0D1-9D4A1D6B629E}" type="presParOf" srcId="{E0B37908-9B25-4B44-B285-F08A972578F6}" destId="{F19D65DD-7A31-46AC-84AB-B3ECFDD76E95}" srcOrd="2" destOrd="0" presId="urn:microsoft.com/office/officeart/2005/8/layout/list1"/>
    <dgm:cxn modelId="{2EFAD480-C101-4A5F-918D-BC27E0397523}" type="presParOf" srcId="{E0B37908-9B25-4B44-B285-F08A972578F6}" destId="{BE966892-8BE6-4B22-8470-76F40E3C5EF9}" srcOrd="3" destOrd="0" presId="urn:microsoft.com/office/officeart/2005/8/layout/list1"/>
    <dgm:cxn modelId="{FBE0AA2A-59CF-49E4-B897-2F4584BDFA12}" type="presParOf" srcId="{E0B37908-9B25-4B44-B285-F08A972578F6}" destId="{0ADB465D-F495-41FC-9ECA-2464FCC81196}" srcOrd="4" destOrd="0" presId="urn:microsoft.com/office/officeart/2005/8/layout/list1"/>
    <dgm:cxn modelId="{8E3FCA06-5ADF-44C1-8E71-80790EFB2DFA}" type="presParOf" srcId="{0ADB465D-F495-41FC-9ECA-2464FCC81196}" destId="{7AEB3283-31C7-45DD-9E34-0ED8F0C3B983}" srcOrd="0" destOrd="0" presId="urn:microsoft.com/office/officeart/2005/8/layout/list1"/>
    <dgm:cxn modelId="{AFDBDD8F-65D6-412C-A342-7104313C3B03}" type="presParOf" srcId="{0ADB465D-F495-41FC-9ECA-2464FCC81196}" destId="{E0D07D63-0B43-4396-89D2-5628494C1B6F}" srcOrd="1" destOrd="0" presId="urn:microsoft.com/office/officeart/2005/8/layout/list1"/>
    <dgm:cxn modelId="{0E90AC12-D9BB-4D8D-9A17-1D647F188E6B}" type="presParOf" srcId="{E0B37908-9B25-4B44-B285-F08A972578F6}" destId="{738A08FC-9ED7-4C4E-BAAA-FA3070014DB2}" srcOrd="5" destOrd="0" presId="urn:microsoft.com/office/officeart/2005/8/layout/list1"/>
    <dgm:cxn modelId="{95864F5A-27FA-41EA-ACFB-9ED6EEB23559}" type="presParOf" srcId="{E0B37908-9B25-4B44-B285-F08A972578F6}" destId="{C46F5435-C81A-455F-A73E-9D69D93054E6}" srcOrd="6" destOrd="0" presId="urn:microsoft.com/office/officeart/2005/8/layout/list1"/>
    <dgm:cxn modelId="{CDD09D6D-3937-4AE0-BBCB-220DB623FBB2}" type="presParOf" srcId="{E0B37908-9B25-4B44-B285-F08A972578F6}" destId="{61FAA70A-3F4C-483E-A26E-148F5DC475F5}" srcOrd="7" destOrd="0" presId="urn:microsoft.com/office/officeart/2005/8/layout/list1"/>
    <dgm:cxn modelId="{F84D1990-882E-4DF8-95EC-E8B6BABF822C}" type="presParOf" srcId="{E0B37908-9B25-4B44-B285-F08A972578F6}" destId="{8854B92C-896E-423F-9AD4-5CD0F90075D4}" srcOrd="8" destOrd="0" presId="urn:microsoft.com/office/officeart/2005/8/layout/list1"/>
    <dgm:cxn modelId="{FD87E689-BB03-4E30-86C6-ACBFDD9A3A40}" type="presParOf" srcId="{8854B92C-896E-423F-9AD4-5CD0F90075D4}" destId="{9FC972E8-5D0B-488E-8C09-92DB13DFFD47}" srcOrd="0" destOrd="0" presId="urn:microsoft.com/office/officeart/2005/8/layout/list1"/>
    <dgm:cxn modelId="{524C6D4A-16D9-4C95-AE3B-97A672C7BE9A}" type="presParOf" srcId="{8854B92C-896E-423F-9AD4-5CD0F90075D4}" destId="{76CD98E1-710F-4A45-8259-3945E49B48AE}" srcOrd="1" destOrd="0" presId="urn:microsoft.com/office/officeart/2005/8/layout/list1"/>
    <dgm:cxn modelId="{780B2969-5A63-4791-AA9D-31CE73C907DE}" type="presParOf" srcId="{E0B37908-9B25-4B44-B285-F08A972578F6}" destId="{D88776F0-231A-4EBF-9CB5-8146EFA2F441}" srcOrd="9" destOrd="0" presId="urn:microsoft.com/office/officeart/2005/8/layout/list1"/>
    <dgm:cxn modelId="{1E265D4E-4967-43CF-B3E5-AF64FD4489E5}" type="presParOf" srcId="{E0B37908-9B25-4B44-B285-F08A972578F6}" destId="{B41233C4-2212-448A-986F-99C0EF794621}" srcOrd="10" destOrd="0" presId="urn:microsoft.com/office/officeart/2005/8/layout/list1"/>
    <dgm:cxn modelId="{A7BFE20D-0B4D-4837-8AB2-827EC75DA933}" type="presParOf" srcId="{E0B37908-9B25-4B44-B285-F08A972578F6}" destId="{DD6ACA44-BA09-46E9-B419-8E0807AC3AE3}" srcOrd="11" destOrd="0" presId="urn:microsoft.com/office/officeart/2005/8/layout/list1"/>
    <dgm:cxn modelId="{496762A3-48BD-4A4C-A823-CDE596A16283}" type="presParOf" srcId="{E0B37908-9B25-4B44-B285-F08A972578F6}" destId="{8E5DE40A-D5E2-4ADA-9F6D-A7228FDB8ED9}" srcOrd="12" destOrd="0" presId="urn:microsoft.com/office/officeart/2005/8/layout/list1"/>
    <dgm:cxn modelId="{B51DC4CB-E149-4B38-A947-EF200686BD6C}" type="presParOf" srcId="{8E5DE40A-D5E2-4ADA-9F6D-A7228FDB8ED9}" destId="{A71D7F06-6E02-4BB9-889D-CE2B18C98A47}" srcOrd="0" destOrd="0" presId="urn:microsoft.com/office/officeart/2005/8/layout/list1"/>
    <dgm:cxn modelId="{D847EE6B-D7C4-49A8-B747-AD2836640FA6}" type="presParOf" srcId="{8E5DE40A-D5E2-4ADA-9F6D-A7228FDB8ED9}" destId="{1DA9EAFC-01C4-4BA5-9346-03E376429423}" srcOrd="1" destOrd="0" presId="urn:microsoft.com/office/officeart/2005/8/layout/list1"/>
    <dgm:cxn modelId="{3A9D7378-D84A-472F-A127-3CCB3E551942}" type="presParOf" srcId="{E0B37908-9B25-4B44-B285-F08A972578F6}" destId="{03B6B36D-CB20-4806-B629-2DC3F3F02349}" srcOrd="13" destOrd="0" presId="urn:microsoft.com/office/officeart/2005/8/layout/list1"/>
    <dgm:cxn modelId="{6A49CE92-16E8-46CD-A892-8DC14FBE0DEB}" type="presParOf" srcId="{E0B37908-9B25-4B44-B285-F08A972578F6}" destId="{D1B7CB22-36DD-4B81-BFE3-591746B514F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E2A8F2-D7BB-4EE4-A168-18D4D1A72A3E}"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CO"/>
        </a:p>
      </dgm:t>
    </dgm:pt>
    <dgm:pt modelId="{71026366-3C0C-4642-9A72-798F322DFC6D}">
      <dgm:prSet custT="1"/>
      <dgm:spPr/>
      <dgm:t>
        <a:bodyPr/>
        <a:lstStyle/>
        <a:p>
          <a:r>
            <a:rPr lang="es-CO" sz="1400" dirty="0" smtClean="0">
              <a:solidFill>
                <a:schemeClr val="tx1"/>
              </a:solidFill>
            </a:rPr>
            <a:t>Adultos mayores en centros de protección </a:t>
          </a:r>
          <a:endParaRPr lang="es-CO" sz="1400" dirty="0">
            <a:solidFill>
              <a:schemeClr val="tx1"/>
            </a:solidFill>
          </a:endParaRPr>
        </a:p>
      </dgm:t>
    </dgm:pt>
    <dgm:pt modelId="{993F9A9D-383A-4175-886E-5FA282351F76}" type="parTrans" cxnId="{EB702241-4677-48F9-9467-BD4955E04AA1}">
      <dgm:prSet/>
      <dgm:spPr/>
      <dgm:t>
        <a:bodyPr/>
        <a:lstStyle/>
        <a:p>
          <a:endParaRPr lang="es-CO"/>
        </a:p>
      </dgm:t>
    </dgm:pt>
    <dgm:pt modelId="{EF04EFD3-FD11-42B0-AC35-375AEAD5AD06}" type="sibTrans" cxnId="{EB702241-4677-48F9-9467-BD4955E04AA1}">
      <dgm:prSet/>
      <dgm:spPr/>
      <dgm:t>
        <a:bodyPr/>
        <a:lstStyle/>
        <a:p>
          <a:endParaRPr lang="es-CO"/>
        </a:p>
      </dgm:t>
    </dgm:pt>
    <dgm:pt modelId="{58B9C3C1-65BC-477A-A8DE-95ADB4BB3773}">
      <dgm:prSet custT="1"/>
      <dgm:spPr/>
      <dgm:t>
        <a:bodyPr/>
        <a:lstStyle/>
        <a:p>
          <a:r>
            <a:rPr lang="es-CO" sz="1400" dirty="0" smtClean="0">
              <a:solidFill>
                <a:schemeClr val="tx1"/>
              </a:solidFill>
            </a:rPr>
            <a:t>Población desmovilizada </a:t>
          </a:r>
          <a:endParaRPr lang="es-CO" sz="1400" dirty="0">
            <a:solidFill>
              <a:schemeClr val="tx1"/>
            </a:solidFill>
          </a:endParaRPr>
        </a:p>
      </dgm:t>
    </dgm:pt>
    <dgm:pt modelId="{81186E0A-4FFF-4588-8A12-5CF50F9DC5AB}" type="parTrans" cxnId="{EEA08359-78D5-40A2-B74D-C4CB04BFBF4B}">
      <dgm:prSet/>
      <dgm:spPr/>
      <dgm:t>
        <a:bodyPr/>
        <a:lstStyle/>
        <a:p>
          <a:endParaRPr lang="es-CO"/>
        </a:p>
      </dgm:t>
    </dgm:pt>
    <dgm:pt modelId="{FE4FA206-BBEC-4D50-9040-59323F4DAAC8}" type="sibTrans" cxnId="{EEA08359-78D5-40A2-B74D-C4CB04BFBF4B}">
      <dgm:prSet/>
      <dgm:spPr/>
      <dgm:t>
        <a:bodyPr/>
        <a:lstStyle/>
        <a:p>
          <a:endParaRPr lang="es-CO"/>
        </a:p>
      </dgm:t>
    </dgm:pt>
    <dgm:pt modelId="{44E59CB8-A3BC-4976-B36C-25E48149E405}">
      <dgm:prSet custT="1"/>
      <dgm:spPr/>
      <dgm:t>
        <a:bodyPr/>
        <a:lstStyle/>
        <a:p>
          <a:r>
            <a:rPr lang="es-CO" sz="1400" dirty="0" smtClean="0">
              <a:solidFill>
                <a:schemeClr val="tx1"/>
              </a:solidFill>
            </a:rPr>
            <a:t>Victimas del conflicto  armado </a:t>
          </a:r>
          <a:endParaRPr lang="es-CO" sz="1400" dirty="0">
            <a:solidFill>
              <a:schemeClr val="tx1"/>
            </a:solidFill>
          </a:endParaRPr>
        </a:p>
      </dgm:t>
    </dgm:pt>
    <dgm:pt modelId="{02A05A9B-8E68-4D8C-BDB8-B690D344E436}" type="parTrans" cxnId="{8ECC23B2-A4FD-40FE-8AF2-20AEC93A24D5}">
      <dgm:prSet/>
      <dgm:spPr/>
      <dgm:t>
        <a:bodyPr/>
        <a:lstStyle/>
        <a:p>
          <a:endParaRPr lang="es-CO"/>
        </a:p>
      </dgm:t>
    </dgm:pt>
    <dgm:pt modelId="{292B3115-3945-40EF-802E-039562C25EFB}" type="sibTrans" cxnId="{8ECC23B2-A4FD-40FE-8AF2-20AEC93A24D5}">
      <dgm:prSet/>
      <dgm:spPr/>
      <dgm:t>
        <a:bodyPr/>
        <a:lstStyle/>
        <a:p>
          <a:endParaRPr lang="es-CO"/>
        </a:p>
      </dgm:t>
    </dgm:pt>
    <dgm:pt modelId="{BF341CBB-66B4-48C0-9F0C-42759A66E88E}">
      <dgm:prSet custT="1"/>
      <dgm:spPr/>
      <dgm:t>
        <a:bodyPr/>
        <a:lstStyle/>
        <a:p>
          <a:r>
            <a:rPr lang="es-CO" sz="1400" dirty="0" smtClean="0">
              <a:solidFill>
                <a:schemeClr val="tx1"/>
              </a:solidFill>
            </a:rPr>
            <a:t>Comunidades indígenas </a:t>
          </a:r>
          <a:endParaRPr lang="es-CO" sz="1400" dirty="0">
            <a:solidFill>
              <a:schemeClr val="tx1"/>
            </a:solidFill>
          </a:endParaRPr>
        </a:p>
      </dgm:t>
    </dgm:pt>
    <dgm:pt modelId="{793B8AA0-34CB-4196-B82A-1A985CBB6CB5}" type="parTrans" cxnId="{73659F7A-183F-4883-AA2A-E51D0FB7C6BC}">
      <dgm:prSet/>
      <dgm:spPr/>
      <dgm:t>
        <a:bodyPr/>
        <a:lstStyle/>
        <a:p>
          <a:endParaRPr lang="es-CO"/>
        </a:p>
      </dgm:t>
    </dgm:pt>
    <dgm:pt modelId="{E0137D35-2B60-4EFE-917B-F5866BB1EE75}" type="sibTrans" cxnId="{73659F7A-183F-4883-AA2A-E51D0FB7C6BC}">
      <dgm:prSet/>
      <dgm:spPr/>
      <dgm:t>
        <a:bodyPr/>
        <a:lstStyle/>
        <a:p>
          <a:endParaRPr lang="es-CO"/>
        </a:p>
      </dgm:t>
    </dgm:pt>
    <dgm:pt modelId="{5E38481D-3112-4036-ABB2-A4DE9E7F7C62}">
      <dgm:prSet custT="1"/>
      <dgm:spPr/>
      <dgm:t>
        <a:bodyPr/>
        <a:lstStyle/>
        <a:p>
          <a:r>
            <a:rPr lang="es-CO" sz="1400" dirty="0" smtClean="0">
              <a:solidFill>
                <a:schemeClr val="tx1"/>
              </a:solidFill>
            </a:rPr>
            <a:t>Población ROM </a:t>
          </a:r>
        </a:p>
      </dgm:t>
    </dgm:pt>
    <dgm:pt modelId="{ADFE80AA-BE1B-4B03-82CB-D1880CF30907}" type="parTrans" cxnId="{DE672A1F-B95B-4AB6-8076-9BC1A284EE9D}">
      <dgm:prSet/>
      <dgm:spPr/>
      <dgm:t>
        <a:bodyPr/>
        <a:lstStyle/>
        <a:p>
          <a:endParaRPr lang="es-CO"/>
        </a:p>
      </dgm:t>
    </dgm:pt>
    <dgm:pt modelId="{C054ED90-DFF9-4F91-A7A2-F3BC1B9D2E3C}" type="sibTrans" cxnId="{DE672A1F-B95B-4AB6-8076-9BC1A284EE9D}">
      <dgm:prSet/>
      <dgm:spPr/>
      <dgm:t>
        <a:bodyPr/>
        <a:lstStyle/>
        <a:p>
          <a:endParaRPr lang="es-CO"/>
        </a:p>
      </dgm:t>
    </dgm:pt>
    <dgm:pt modelId="{66540935-55CF-4388-9BFD-043076292715}">
      <dgm:prSet custT="1"/>
      <dgm:spPr/>
      <dgm:t>
        <a:bodyPr/>
        <a:lstStyle/>
        <a:p>
          <a:r>
            <a:rPr lang="es-CO" sz="1400" dirty="0" smtClean="0">
              <a:solidFill>
                <a:schemeClr val="tx1"/>
              </a:solidFill>
            </a:rPr>
            <a:t>Personas incluidas en el programa de protección a testigos</a:t>
          </a:r>
        </a:p>
      </dgm:t>
    </dgm:pt>
    <dgm:pt modelId="{168D7F6F-6936-4F62-BA60-4EE4EF30697C}" type="parTrans" cxnId="{5ED444F0-CC62-4FC1-A81F-C77C19D2F4F8}">
      <dgm:prSet/>
      <dgm:spPr/>
      <dgm:t>
        <a:bodyPr/>
        <a:lstStyle/>
        <a:p>
          <a:endParaRPr lang="es-CO"/>
        </a:p>
      </dgm:t>
    </dgm:pt>
    <dgm:pt modelId="{268BC859-CED0-4C25-B21C-FB36DBA2E3F1}" type="sibTrans" cxnId="{5ED444F0-CC62-4FC1-A81F-C77C19D2F4F8}">
      <dgm:prSet/>
      <dgm:spPr/>
      <dgm:t>
        <a:bodyPr/>
        <a:lstStyle/>
        <a:p>
          <a:endParaRPr lang="es-CO"/>
        </a:p>
      </dgm:t>
    </dgm:pt>
    <dgm:pt modelId="{E0B37908-9B25-4B44-B285-F08A972578F6}" type="pres">
      <dgm:prSet presAssocID="{3CE2A8F2-D7BB-4EE4-A168-18D4D1A72A3E}" presName="linear" presStyleCnt="0">
        <dgm:presLayoutVars>
          <dgm:dir/>
          <dgm:animLvl val="lvl"/>
          <dgm:resizeHandles val="exact"/>
        </dgm:presLayoutVars>
      </dgm:prSet>
      <dgm:spPr/>
      <dgm:t>
        <a:bodyPr/>
        <a:lstStyle/>
        <a:p>
          <a:endParaRPr lang="es-CO"/>
        </a:p>
      </dgm:t>
    </dgm:pt>
    <dgm:pt modelId="{38458C5A-5766-431B-BAAB-44A9ED2C5C1D}" type="pres">
      <dgm:prSet presAssocID="{BF341CBB-66B4-48C0-9F0C-42759A66E88E}" presName="parentLin" presStyleCnt="0"/>
      <dgm:spPr/>
    </dgm:pt>
    <dgm:pt modelId="{859E1FC3-36CE-413C-9214-EAD97C48EE47}" type="pres">
      <dgm:prSet presAssocID="{BF341CBB-66B4-48C0-9F0C-42759A66E88E}" presName="parentLeftMargin" presStyleLbl="node1" presStyleIdx="0" presStyleCnt="6"/>
      <dgm:spPr/>
      <dgm:t>
        <a:bodyPr/>
        <a:lstStyle/>
        <a:p>
          <a:endParaRPr lang="es-CO"/>
        </a:p>
      </dgm:t>
    </dgm:pt>
    <dgm:pt modelId="{FAFC2138-622F-4421-B6CB-D87B0AC8F66E}" type="pres">
      <dgm:prSet presAssocID="{BF341CBB-66B4-48C0-9F0C-42759A66E88E}" presName="parentText" presStyleLbl="node1" presStyleIdx="0" presStyleCnt="6" custScaleY="203962">
        <dgm:presLayoutVars>
          <dgm:chMax val="0"/>
          <dgm:bulletEnabled val="1"/>
        </dgm:presLayoutVars>
      </dgm:prSet>
      <dgm:spPr/>
      <dgm:t>
        <a:bodyPr/>
        <a:lstStyle/>
        <a:p>
          <a:endParaRPr lang="es-CO"/>
        </a:p>
      </dgm:t>
    </dgm:pt>
    <dgm:pt modelId="{EF7859EF-8EED-4393-8652-AB04F502EE59}" type="pres">
      <dgm:prSet presAssocID="{BF341CBB-66B4-48C0-9F0C-42759A66E88E}" presName="negativeSpace" presStyleCnt="0"/>
      <dgm:spPr/>
    </dgm:pt>
    <dgm:pt modelId="{F19D65DD-7A31-46AC-84AB-B3ECFDD76E95}" type="pres">
      <dgm:prSet presAssocID="{BF341CBB-66B4-48C0-9F0C-42759A66E88E}" presName="childText" presStyleLbl="conFgAcc1" presStyleIdx="0" presStyleCnt="6">
        <dgm:presLayoutVars>
          <dgm:bulletEnabled val="1"/>
        </dgm:presLayoutVars>
      </dgm:prSet>
      <dgm:spPr/>
    </dgm:pt>
    <dgm:pt modelId="{BE966892-8BE6-4B22-8470-76F40E3C5EF9}" type="pres">
      <dgm:prSet presAssocID="{E0137D35-2B60-4EFE-917B-F5866BB1EE75}" presName="spaceBetweenRectangles" presStyleCnt="0"/>
      <dgm:spPr/>
    </dgm:pt>
    <dgm:pt modelId="{0ADB465D-F495-41FC-9ECA-2464FCC81196}" type="pres">
      <dgm:prSet presAssocID="{58B9C3C1-65BC-477A-A8DE-95ADB4BB3773}" presName="parentLin" presStyleCnt="0"/>
      <dgm:spPr/>
    </dgm:pt>
    <dgm:pt modelId="{7AEB3283-31C7-45DD-9E34-0ED8F0C3B983}" type="pres">
      <dgm:prSet presAssocID="{58B9C3C1-65BC-477A-A8DE-95ADB4BB3773}" presName="parentLeftMargin" presStyleLbl="node1" presStyleIdx="0" presStyleCnt="6"/>
      <dgm:spPr/>
      <dgm:t>
        <a:bodyPr/>
        <a:lstStyle/>
        <a:p>
          <a:endParaRPr lang="es-CO"/>
        </a:p>
      </dgm:t>
    </dgm:pt>
    <dgm:pt modelId="{E0D07D63-0B43-4396-89D2-5628494C1B6F}" type="pres">
      <dgm:prSet presAssocID="{58B9C3C1-65BC-477A-A8DE-95ADB4BB3773}" presName="parentText" presStyleLbl="node1" presStyleIdx="1" presStyleCnt="6" custScaleY="228288" custLinFactNeighborX="-10986" custLinFactNeighborY="5396">
        <dgm:presLayoutVars>
          <dgm:chMax val="0"/>
          <dgm:bulletEnabled val="1"/>
        </dgm:presLayoutVars>
      </dgm:prSet>
      <dgm:spPr/>
      <dgm:t>
        <a:bodyPr/>
        <a:lstStyle/>
        <a:p>
          <a:endParaRPr lang="es-CO"/>
        </a:p>
      </dgm:t>
    </dgm:pt>
    <dgm:pt modelId="{738A08FC-9ED7-4C4E-BAAA-FA3070014DB2}" type="pres">
      <dgm:prSet presAssocID="{58B9C3C1-65BC-477A-A8DE-95ADB4BB3773}" presName="negativeSpace" presStyleCnt="0"/>
      <dgm:spPr/>
    </dgm:pt>
    <dgm:pt modelId="{C46F5435-C81A-455F-A73E-9D69D93054E6}" type="pres">
      <dgm:prSet presAssocID="{58B9C3C1-65BC-477A-A8DE-95ADB4BB3773}" presName="childText" presStyleLbl="conFgAcc1" presStyleIdx="1" presStyleCnt="6">
        <dgm:presLayoutVars>
          <dgm:bulletEnabled val="1"/>
        </dgm:presLayoutVars>
      </dgm:prSet>
      <dgm:spPr/>
    </dgm:pt>
    <dgm:pt modelId="{61FAA70A-3F4C-483E-A26E-148F5DC475F5}" type="pres">
      <dgm:prSet presAssocID="{FE4FA206-BBEC-4D50-9040-59323F4DAAC8}" presName="spaceBetweenRectangles" presStyleCnt="0"/>
      <dgm:spPr/>
    </dgm:pt>
    <dgm:pt modelId="{8854B92C-896E-423F-9AD4-5CD0F90075D4}" type="pres">
      <dgm:prSet presAssocID="{71026366-3C0C-4642-9A72-798F322DFC6D}" presName="parentLin" presStyleCnt="0"/>
      <dgm:spPr/>
    </dgm:pt>
    <dgm:pt modelId="{9FC972E8-5D0B-488E-8C09-92DB13DFFD47}" type="pres">
      <dgm:prSet presAssocID="{71026366-3C0C-4642-9A72-798F322DFC6D}" presName="parentLeftMargin" presStyleLbl="node1" presStyleIdx="1" presStyleCnt="6"/>
      <dgm:spPr/>
      <dgm:t>
        <a:bodyPr/>
        <a:lstStyle/>
        <a:p>
          <a:endParaRPr lang="es-CO"/>
        </a:p>
      </dgm:t>
    </dgm:pt>
    <dgm:pt modelId="{76CD98E1-710F-4A45-8259-3945E49B48AE}" type="pres">
      <dgm:prSet presAssocID="{71026366-3C0C-4642-9A72-798F322DFC6D}" presName="parentText" presStyleLbl="node1" presStyleIdx="2" presStyleCnt="6" custScaleY="187818">
        <dgm:presLayoutVars>
          <dgm:chMax val="0"/>
          <dgm:bulletEnabled val="1"/>
        </dgm:presLayoutVars>
      </dgm:prSet>
      <dgm:spPr/>
      <dgm:t>
        <a:bodyPr/>
        <a:lstStyle/>
        <a:p>
          <a:endParaRPr lang="es-CO"/>
        </a:p>
      </dgm:t>
    </dgm:pt>
    <dgm:pt modelId="{D88776F0-231A-4EBF-9CB5-8146EFA2F441}" type="pres">
      <dgm:prSet presAssocID="{71026366-3C0C-4642-9A72-798F322DFC6D}" presName="negativeSpace" presStyleCnt="0"/>
      <dgm:spPr/>
    </dgm:pt>
    <dgm:pt modelId="{B41233C4-2212-448A-986F-99C0EF794621}" type="pres">
      <dgm:prSet presAssocID="{71026366-3C0C-4642-9A72-798F322DFC6D}" presName="childText" presStyleLbl="conFgAcc1" presStyleIdx="2" presStyleCnt="6">
        <dgm:presLayoutVars>
          <dgm:bulletEnabled val="1"/>
        </dgm:presLayoutVars>
      </dgm:prSet>
      <dgm:spPr/>
    </dgm:pt>
    <dgm:pt modelId="{DD6ACA44-BA09-46E9-B419-8E0807AC3AE3}" type="pres">
      <dgm:prSet presAssocID="{EF04EFD3-FD11-42B0-AC35-375AEAD5AD06}" presName="spaceBetweenRectangles" presStyleCnt="0"/>
      <dgm:spPr/>
    </dgm:pt>
    <dgm:pt modelId="{6CADCA73-09D6-4D8C-B464-666511270BC8}" type="pres">
      <dgm:prSet presAssocID="{5E38481D-3112-4036-ABB2-A4DE9E7F7C62}" presName="parentLin" presStyleCnt="0"/>
      <dgm:spPr/>
    </dgm:pt>
    <dgm:pt modelId="{854E02F0-6BE6-42F9-B68A-2AAD0B745CF8}" type="pres">
      <dgm:prSet presAssocID="{5E38481D-3112-4036-ABB2-A4DE9E7F7C62}" presName="parentLeftMargin" presStyleLbl="node1" presStyleIdx="2" presStyleCnt="6"/>
      <dgm:spPr/>
      <dgm:t>
        <a:bodyPr/>
        <a:lstStyle/>
        <a:p>
          <a:endParaRPr lang="es-CO"/>
        </a:p>
      </dgm:t>
    </dgm:pt>
    <dgm:pt modelId="{51B7E028-8DF7-471B-AD14-76E98AD8160F}" type="pres">
      <dgm:prSet presAssocID="{5E38481D-3112-4036-ABB2-A4DE9E7F7C62}" presName="parentText" presStyleLbl="node1" presStyleIdx="3" presStyleCnt="6" custScaleY="171487">
        <dgm:presLayoutVars>
          <dgm:chMax val="0"/>
          <dgm:bulletEnabled val="1"/>
        </dgm:presLayoutVars>
      </dgm:prSet>
      <dgm:spPr/>
      <dgm:t>
        <a:bodyPr/>
        <a:lstStyle/>
        <a:p>
          <a:endParaRPr lang="es-CO"/>
        </a:p>
      </dgm:t>
    </dgm:pt>
    <dgm:pt modelId="{A624725D-60CA-43BE-B24B-F8F1B5513514}" type="pres">
      <dgm:prSet presAssocID="{5E38481D-3112-4036-ABB2-A4DE9E7F7C62}" presName="negativeSpace" presStyleCnt="0"/>
      <dgm:spPr/>
    </dgm:pt>
    <dgm:pt modelId="{BD6D8EAF-7394-43DE-B360-B5FACEC993F3}" type="pres">
      <dgm:prSet presAssocID="{5E38481D-3112-4036-ABB2-A4DE9E7F7C62}" presName="childText" presStyleLbl="conFgAcc1" presStyleIdx="3" presStyleCnt="6">
        <dgm:presLayoutVars>
          <dgm:bulletEnabled val="1"/>
        </dgm:presLayoutVars>
      </dgm:prSet>
      <dgm:spPr/>
    </dgm:pt>
    <dgm:pt modelId="{3C851C45-336C-4662-9325-29AFF00B3A58}" type="pres">
      <dgm:prSet presAssocID="{C054ED90-DFF9-4F91-A7A2-F3BC1B9D2E3C}" presName="spaceBetweenRectangles" presStyleCnt="0"/>
      <dgm:spPr/>
    </dgm:pt>
    <dgm:pt modelId="{8E5DE40A-D5E2-4ADA-9F6D-A7228FDB8ED9}" type="pres">
      <dgm:prSet presAssocID="{44E59CB8-A3BC-4976-B36C-25E48149E405}" presName="parentLin" presStyleCnt="0"/>
      <dgm:spPr/>
    </dgm:pt>
    <dgm:pt modelId="{A71D7F06-6E02-4BB9-889D-CE2B18C98A47}" type="pres">
      <dgm:prSet presAssocID="{44E59CB8-A3BC-4976-B36C-25E48149E405}" presName="parentLeftMargin" presStyleLbl="node1" presStyleIdx="3" presStyleCnt="6"/>
      <dgm:spPr/>
      <dgm:t>
        <a:bodyPr/>
        <a:lstStyle/>
        <a:p>
          <a:endParaRPr lang="es-CO"/>
        </a:p>
      </dgm:t>
    </dgm:pt>
    <dgm:pt modelId="{1DA9EAFC-01C4-4BA5-9346-03E376429423}" type="pres">
      <dgm:prSet presAssocID="{44E59CB8-A3BC-4976-B36C-25E48149E405}" presName="parentText" presStyleLbl="node1" presStyleIdx="4" presStyleCnt="6" custScaleY="194504">
        <dgm:presLayoutVars>
          <dgm:chMax val="0"/>
          <dgm:bulletEnabled val="1"/>
        </dgm:presLayoutVars>
      </dgm:prSet>
      <dgm:spPr/>
      <dgm:t>
        <a:bodyPr/>
        <a:lstStyle/>
        <a:p>
          <a:endParaRPr lang="es-CO"/>
        </a:p>
      </dgm:t>
    </dgm:pt>
    <dgm:pt modelId="{03B6B36D-CB20-4806-B629-2DC3F3F02349}" type="pres">
      <dgm:prSet presAssocID="{44E59CB8-A3BC-4976-B36C-25E48149E405}" presName="negativeSpace" presStyleCnt="0"/>
      <dgm:spPr/>
    </dgm:pt>
    <dgm:pt modelId="{D1B7CB22-36DD-4B81-BFE3-591746B514F9}" type="pres">
      <dgm:prSet presAssocID="{44E59CB8-A3BC-4976-B36C-25E48149E405}" presName="childText" presStyleLbl="conFgAcc1" presStyleIdx="4" presStyleCnt="6">
        <dgm:presLayoutVars>
          <dgm:bulletEnabled val="1"/>
        </dgm:presLayoutVars>
      </dgm:prSet>
      <dgm:spPr/>
    </dgm:pt>
    <dgm:pt modelId="{4A6A576B-9320-4CAA-94BE-6D7FA79473C7}" type="pres">
      <dgm:prSet presAssocID="{292B3115-3945-40EF-802E-039562C25EFB}" presName="spaceBetweenRectangles" presStyleCnt="0"/>
      <dgm:spPr/>
    </dgm:pt>
    <dgm:pt modelId="{A1AD6B7F-41F3-4BB0-8A33-1652B89488A0}" type="pres">
      <dgm:prSet presAssocID="{66540935-55CF-4388-9BFD-043076292715}" presName="parentLin" presStyleCnt="0"/>
      <dgm:spPr/>
    </dgm:pt>
    <dgm:pt modelId="{71AD96D9-D248-4A08-93AA-AC0A01F60F76}" type="pres">
      <dgm:prSet presAssocID="{66540935-55CF-4388-9BFD-043076292715}" presName="parentLeftMargin" presStyleLbl="node1" presStyleIdx="4" presStyleCnt="6"/>
      <dgm:spPr/>
      <dgm:t>
        <a:bodyPr/>
        <a:lstStyle/>
        <a:p>
          <a:endParaRPr lang="es-CO"/>
        </a:p>
      </dgm:t>
    </dgm:pt>
    <dgm:pt modelId="{9DF9DCFC-70DD-4BD5-8C3F-07F11F44BD02}" type="pres">
      <dgm:prSet presAssocID="{66540935-55CF-4388-9BFD-043076292715}" presName="parentText" presStyleLbl="node1" presStyleIdx="5" presStyleCnt="6" custScaleY="287957">
        <dgm:presLayoutVars>
          <dgm:chMax val="0"/>
          <dgm:bulletEnabled val="1"/>
        </dgm:presLayoutVars>
      </dgm:prSet>
      <dgm:spPr/>
      <dgm:t>
        <a:bodyPr/>
        <a:lstStyle/>
        <a:p>
          <a:endParaRPr lang="es-CO"/>
        </a:p>
      </dgm:t>
    </dgm:pt>
    <dgm:pt modelId="{4EC60B65-FAF9-4ADF-8BBD-FDA26384B2F2}" type="pres">
      <dgm:prSet presAssocID="{66540935-55CF-4388-9BFD-043076292715}" presName="negativeSpace" presStyleCnt="0"/>
      <dgm:spPr/>
    </dgm:pt>
    <dgm:pt modelId="{D85A96CF-A537-463D-B6D0-D502AB30A86F}" type="pres">
      <dgm:prSet presAssocID="{66540935-55CF-4388-9BFD-043076292715}" presName="childText" presStyleLbl="conFgAcc1" presStyleIdx="5" presStyleCnt="6">
        <dgm:presLayoutVars>
          <dgm:bulletEnabled val="1"/>
        </dgm:presLayoutVars>
      </dgm:prSet>
      <dgm:spPr/>
    </dgm:pt>
  </dgm:ptLst>
  <dgm:cxnLst>
    <dgm:cxn modelId="{E5E9675A-2DD9-430D-A26E-863AF758981B}" type="presOf" srcId="{BF341CBB-66B4-48C0-9F0C-42759A66E88E}" destId="{FAFC2138-622F-4421-B6CB-D87B0AC8F66E}" srcOrd="1" destOrd="0" presId="urn:microsoft.com/office/officeart/2005/8/layout/list1"/>
    <dgm:cxn modelId="{EB702241-4677-48F9-9467-BD4955E04AA1}" srcId="{3CE2A8F2-D7BB-4EE4-A168-18D4D1A72A3E}" destId="{71026366-3C0C-4642-9A72-798F322DFC6D}" srcOrd="2" destOrd="0" parTransId="{993F9A9D-383A-4175-886E-5FA282351F76}" sibTransId="{EF04EFD3-FD11-42B0-AC35-375AEAD5AD06}"/>
    <dgm:cxn modelId="{D2AA1A18-C771-48E7-81EA-906251F5D17A}" type="presOf" srcId="{58B9C3C1-65BC-477A-A8DE-95ADB4BB3773}" destId="{E0D07D63-0B43-4396-89D2-5628494C1B6F}" srcOrd="1" destOrd="0" presId="urn:microsoft.com/office/officeart/2005/8/layout/list1"/>
    <dgm:cxn modelId="{40001614-6292-42C4-951C-077A0A8CBAA8}" type="presOf" srcId="{66540935-55CF-4388-9BFD-043076292715}" destId="{9DF9DCFC-70DD-4BD5-8C3F-07F11F44BD02}" srcOrd="1" destOrd="0" presId="urn:microsoft.com/office/officeart/2005/8/layout/list1"/>
    <dgm:cxn modelId="{0AC18641-13EA-49C6-80D5-E2039EB2837E}" type="presOf" srcId="{66540935-55CF-4388-9BFD-043076292715}" destId="{71AD96D9-D248-4A08-93AA-AC0A01F60F76}" srcOrd="0" destOrd="0" presId="urn:microsoft.com/office/officeart/2005/8/layout/list1"/>
    <dgm:cxn modelId="{FE6DAF0B-368C-44BD-B9CB-6BD2E2950376}" type="presOf" srcId="{44E59CB8-A3BC-4976-B36C-25E48149E405}" destId="{1DA9EAFC-01C4-4BA5-9346-03E376429423}" srcOrd="1" destOrd="0" presId="urn:microsoft.com/office/officeart/2005/8/layout/list1"/>
    <dgm:cxn modelId="{960E3474-0400-4D68-8739-7D2AFBF7908A}" type="presOf" srcId="{71026366-3C0C-4642-9A72-798F322DFC6D}" destId="{9FC972E8-5D0B-488E-8C09-92DB13DFFD47}" srcOrd="0" destOrd="0" presId="urn:microsoft.com/office/officeart/2005/8/layout/list1"/>
    <dgm:cxn modelId="{11EC6BB6-B154-4F4C-AA5D-FDB94FF71189}" type="presOf" srcId="{44E59CB8-A3BC-4976-B36C-25E48149E405}" destId="{A71D7F06-6E02-4BB9-889D-CE2B18C98A47}" srcOrd="0" destOrd="0" presId="urn:microsoft.com/office/officeart/2005/8/layout/list1"/>
    <dgm:cxn modelId="{5ED444F0-CC62-4FC1-A81F-C77C19D2F4F8}" srcId="{3CE2A8F2-D7BB-4EE4-A168-18D4D1A72A3E}" destId="{66540935-55CF-4388-9BFD-043076292715}" srcOrd="5" destOrd="0" parTransId="{168D7F6F-6936-4F62-BA60-4EE4EF30697C}" sibTransId="{268BC859-CED0-4C25-B21C-FB36DBA2E3F1}"/>
    <dgm:cxn modelId="{EEA08359-78D5-40A2-B74D-C4CB04BFBF4B}" srcId="{3CE2A8F2-D7BB-4EE4-A168-18D4D1A72A3E}" destId="{58B9C3C1-65BC-477A-A8DE-95ADB4BB3773}" srcOrd="1" destOrd="0" parTransId="{81186E0A-4FFF-4588-8A12-5CF50F9DC5AB}" sibTransId="{FE4FA206-BBEC-4D50-9040-59323F4DAAC8}"/>
    <dgm:cxn modelId="{CAFEB914-EA5F-4C70-8E19-8935256EC59A}" type="presOf" srcId="{58B9C3C1-65BC-477A-A8DE-95ADB4BB3773}" destId="{7AEB3283-31C7-45DD-9E34-0ED8F0C3B983}" srcOrd="0" destOrd="0" presId="urn:microsoft.com/office/officeart/2005/8/layout/list1"/>
    <dgm:cxn modelId="{66C59181-91CA-4FAF-B46C-C71D31F496BF}" type="presOf" srcId="{BF341CBB-66B4-48C0-9F0C-42759A66E88E}" destId="{859E1FC3-36CE-413C-9214-EAD97C48EE47}" srcOrd="0" destOrd="0" presId="urn:microsoft.com/office/officeart/2005/8/layout/list1"/>
    <dgm:cxn modelId="{4A47312E-7E02-4E0A-8F42-BDEC94A26B80}" type="presOf" srcId="{5E38481D-3112-4036-ABB2-A4DE9E7F7C62}" destId="{854E02F0-6BE6-42F9-B68A-2AAD0B745CF8}" srcOrd="0" destOrd="0" presId="urn:microsoft.com/office/officeart/2005/8/layout/list1"/>
    <dgm:cxn modelId="{8ECC23B2-A4FD-40FE-8AF2-20AEC93A24D5}" srcId="{3CE2A8F2-D7BB-4EE4-A168-18D4D1A72A3E}" destId="{44E59CB8-A3BC-4976-B36C-25E48149E405}" srcOrd="4" destOrd="0" parTransId="{02A05A9B-8E68-4D8C-BDB8-B690D344E436}" sibTransId="{292B3115-3945-40EF-802E-039562C25EFB}"/>
    <dgm:cxn modelId="{C81C6E8A-AE23-400C-A261-9C2C2D35FD7D}" type="presOf" srcId="{3CE2A8F2-D7BB-4EE4-A168-18D4D1A72A3E}" destId="{E0B37908-9B25-4B44-B285-F08A972578F6}" srcOrd="0" destOrd="0" presId="urn:microsoft.com/office/officeart/2005/8/layout/list1"/>
    <dgm:cxn modelId="{66896D7E-8FA6-47E5-91BE-D41C077FE50B}" type="presOf" srcId="{71026366-3C0C-4642-9A72-798F322DFC6D}" destId="{76CD98E1-710F-4A45-8259-3945E49B48AE}" srcOrd="1" destOrd="0" presId="urn:microsoft.com/office/officeart/2005/8/layout/list1"/>
    <dgm:cxn modelId="{DE672A1F-B95B-4AB6-8076-9BC1A284EE9D}" srcId="{3CE2A8F2-D7BB-4EE4-A168-18D4D1A72A3E}" destId="{5E38481D-3112-4036-ABB2-A4DE9E7F7C62}" srcOrd="3" destOrd="0" parTransId="{ADFE80AA-BE1B-4B03-82CB-D1880CF30907}" sibTransId="{C054ED90-DFF9-4F91-A7A2-F3BC1B9D2E3C}"/>
    <dgm:cxn modelId="{73659F7A-183F-4883-AA2A-E51D0FB7C6BC}" srcId="{3CE2A8F2-D7BB-4EE4-A168-18D4D1A72A3E}" destId="{BF341CBB-66B4-48C0-9F0C-42759A66E88E}" srcOrd="0" destOrd="0" parTransId="{793B8AA0-34CB-4196-B82A-1A985CBB6CB5}" sibTransId="{E0137D35-2B60-4EFE-917B-F5866BB1EE75}"/>
    <dgm:cxn modelId="{77254EAF-6192-4EAE-9ABB-A1FAC3D03FB7}" type="presOf" srcId="{5E38481D-3112-4036-ABB2-A4DE9E7F7C62}" destId="{51B7E028-8DF7-471B-AD14-76E98AD8160F}" srcOrd="1" destOrd="0" presId="urn:microsoft.com/office/officeart/2005/8/layout/list1"/>
    <dgm:cxn modelId="{E2FDBCD5-1A0C-41BA-B319-A42B64912717}" type="presParOf" srcId="{E0B37908-9B25-4B44-B285-F08A972578F6}" destId="{38458C5A-5766-431B-BAAB-44A9ED2C5C1D}" srcOrd="0" destOrd="0" presId="urn:microsoft.com/office/officeart/2005/8/layout/list1"/>
    <dgm:cxn modelId="{FAE91A4A-981F-4524-B58D-5E03CB3A4622}" type="presParOf" srcId="{38458C5A-5766-431B-BAAB-44A9ED2C5C1D}" destId="{859E1FC3-36CE-413C-9214-EAD97C48EE47}" srcOrd="0" destOrd="0" presId="urn:microsoft.com/office/officeart/2005/8/layout/list1"/>
    <dgm:cxn modelId="{49CF32EC-4877-4442-87C5-40FD932B9775}" type="presParOf" srcId="{38458C5A-5766-431B-BAAB-44A9ED2C5C1D}" destId="{FAFC2138-622F-4421-B6CB-D87B0AC8F66E}" srcOrd="1" destOrd="0" presId="urn:microsoft.com/office/officeart/2005/8/layout/list1"/>
    <dgm:cxn modelId="{39571F25-E185-4E11-A7C2-8CF5A2A9435C}" type="presParOf" srcId="{E0B37908-9B25-4B44-B285-F08A972578F6}" destId="{EF7859EF-8EED-4393-8652-AB04F502EE59}" srcOrd="1" destOrd="0" presId="urn:microsoft.com/office/officeart/2005/8/layout/list1"/>
    <dgm:cxn modelId="{2ADC2CF2-AB4A-493D-860D-BD73C4845A77}" type="presParOf" srcId="{E0B37908-9B25-4B44-B285-F08A972578F6}" destId="{F19D65DD-7A31-46AC-84AB-B3ECFDD76E95}" srcOrd="2" destOrd="0" presId="urn:microsoft.com/office/officeart/2005/8/layout/list1"/>
    <dgm:cxn modelId="{93CC8C52-C8B3-471B-9971-51C0EF7AEA49}" type="presParOf" srcId="{E0B37908-9B25-4B44-B285-F08A972578F6}" destId="{BE966892-8BE6-4B22-8470-76F40E3C5EF9}" srcOrd="3" destOrd="0" presId="urn:microsoft.com/office/officeart/2005/8/layout/list1"/>
    <dgm:cxn modelId="{73A99417-9790-4191-B5AF-B51EE058B925}" type="presParOf" srcId="{E0B37908-9B25-4B44-B285-F08A972578F6}" destId="{0ADB465D-F495-41FC-9ECA-2464FCC81196}" srcOrd="4" destOrd="0" presId="urn:microsoft.com/office/officeart/2005/8/layout/list1"/>
    <dgm:cxn modelId="{4EAAC0B7-22D9-4631-B9BF-5EAAA4FE5FD2}" type="presParOf" srcId="{0ADB465D-F495-41FC-9ECA-2464FCC81196}" destId="{7AEB3283-31C7-45DD-9E34-0ED8F0C3B983}" srcOrd="0" destOrd="0" presId="urn:microsoft.com/office/officeart/2005/8/layout/list1"/>
    <dgm:cxn modelId="{51F756DC-16AB-43CB-A6E6-30FDFF14A3C5}" type="presParOf" srcId="{0ADB465D-F495-41FC-9ECA-2464FCC81196}" destId="{E0D07D63-0B43-4396-89D2-5628494C1B6F}" srcOrd="1" destOrd="0" presId="urn:microsoft.com/office/officeart/2005/8/layout/list1"/>
    <dgm:cxn modelId="{2C0B5B13-575E-460B-9625-E1EF27E9B3B5}" type="presParOf" srcId="{E0B37908-9B25-4B44-B285-F08A972578F6}" destId="{738A08FC-9ED7-4C4E-BAAA-FA3070014DB2}" srcOrd="5" destOrd="0" presId="urn:microsoft.com/office/officeart/2005/8/layout/list1"/>
    <dgm:cxn modelId="{3A45B28B-2641-4042-B113-1E2F88A6CF7B}" type="presParOf" srcId="{E0B37908-9B25-4B44-B285-F08A972578F6}" destId="{C46F5435-C81A-455F-A73E-9D69D93054E6}" srcOrd="6" destOrd="0" presId="urn:microsoft.com/office/officeart/2005/8/layout/list1"/>
    <dgm:cxn modelId="{4292AEEE-DA46-497B-8A69-DE8DE79744BE}" type="presParOf" srcId="{E0B37908-9B25-4B44-B285-F08A972578F6}" destId="{61FAA70A-3F4C-483E-A26E-148F5DC475F5}" srcOrd="7" destOrd="0" presId="urn:microsoft.com/office/officeart/2005/8/layout/list1"/>
    <dgm:cxn modelId="{D26AA429-D8A2-473A-871A-3AB9571CC861}" type="presParOf" srcId="{E0B37908-9B25-4B44-B285-F08A972578F6}" destId="{8854B92C-896E-423F-9AD4-5CD0F90075D4}" srcOrd="8" destOrd="0" presId="urn:microsoft.com/office/officeart/2005/8/layout/list1"/>
    <dgm:cxn modelId="{1AC8E55B-F404-4E58-8412-928B10B193F3}" type="presParOf" srcId="{8854B92C-896E-423F-9AD4-5CD0F90075D4}" destId="{9FC972E8-5D0B-488E-8C09-92DB13DFFD47}" srcOrd="0" destOrd="0" presId="urn:microsoft.com/office/officeart/2005/8/layout/list1"/>
    <dgm:cxn modelId="{68CECCEC-B6C7-4183-9E49-8B9531CA5D9A}" type="presParOf" srcId="{8854B92C-896E-423F-9AD4-5CD0F90075D4}" destId="{76CD98E1-710F-4A45-8259-3945E49B48AE}" srcOrd="1" destOrd="0" presId="urn:microsoft.com/office/officeart/2005/8/layout/list1"/>
    <dgm:cxn modelId="{84BDCD50-E771-4130-8581-5A52BC93137B}" type="presParOf" srcId="{E0B37908-9B25-4B44-B285-F08A972578F6}" destId="{D88776F0-231A-4EBF-9CB5-8146EFA2F441}" srcOrd="9" destOrd="0" presId="urn:microsoft.com/office/officeart/2005/8/layout/list1"/>
    <dgm:cxn modelId="{5FF632BD-D60E-4700-A9FA-91586E026687}" type="presParOf" srcId="{E0B37908-9B25-4B44-B285-F08A972578F6}" destId="{B41233C4-2212-448A-986F-99C0EF794621}" srcOrd="10" destOrd="0" presId="urn:microsoft.com/office/officeart/2005/8/layout/list1"/>
    <dgm:cxn modelId="{889663C1-B871-4031-A071-CE7E7DE1C0E3}" type="presParOf" srcId="{E0B37908-9B25-4B44-B285-F08A972578F6}" destId="{DD6ACA44-BA09-46E9-B419-8E0807AC3AE3}" srcOrd="11" destOrd="0" presId="urn:microsoft.com/office/officeart/2005/8/layout/list1"/>
    <dgm:cxn modelId="{6BC54300-D925-4455-A8EE-0443DFEDFC5B}" type="presParOf" srcId="{E0B37908-9B25-4B44-B285-F08A972578F6}" destId="{6CADCA73-09D6-4D8C-B464-666511270BC8}" srcOrd="12" destOrd="0" presId="urn:microsoft.com/office/officeart/2005/8/layout/list1"/>
    <dgm:cxn modelId="{3AD32950-3E36-4E57-AE03-9C5E0EC00705}" type="presParOf" srcId="{6CADCA73-09D6-4D8C-B464-666511270BC8}" destId="{854E02F0-6BE6-42F9-B68A-2AAD0B745CF8}" srcOrd="0" destOrd="0" presId="urn:microsoft.com/office/officeart/2005/8/layout/list1"/>
    <dgm:cxn modelId="{FD425834-42C5-41A3-AA70-F18FD640F9C1}" type="presParOf" srcId="{6CADCA73-09D6-4D8C-B464-666511270BC8}" destId="{51B7E028-8DF7-471B-AD14-76E98AD8160F}" srcOrd="1" destOrd="0" presId="urn:microsoft.com/office/officeart/2005/8/layout/list1"/>
    <dgm:cxn modelId="{FF215F74-CC55-45DB-B978-D087C5FC8902}" type="presParOf" srcId="{E0B37908-9B25-4B44-B285-F08A972578F6}" destId="{A624725D-60CA-43BE-B24B-F8F1B5513514}" srcOrd="13" destOrd="0" presId="urn:microsoft.com/office/officeart/2005/8/layout/list1"/>
    <dgm:cxn modelId="{B04F85A7-D483-44ED-BE88-5FE1A619876D}" type="presParOf" srcId="{E0B37908-9B25-4B44-B285-F08A972578F6}" destId="{BD6D8EAF-7394-43DE-B360-B5FACEC993F3}" srcOrd="14" destOrd="0" presId="urn:microsoft.com/office/officeart/2005/8/layout/list1"/>
    <dgm:cxn modelId="{7C012F48-4C6B-43DC-B984-230FC024B43B}" type="presParOf" srcId="{E0B37908-9B25-4B44-B285-F08A972578F6}" destId="{3C851C45-336C-4662-9325-29AFF00B3A58}" srcOrd="15" destOrd="0" presId="urn:microsoft.com/office/officeart/2005/8/layout/list1"/>
    <dgm:cxn modelId="{4EB94855-0134-4BEF-BB34-6D209E1B6576}" type="presParOf" srcId="{E0B37908-9B25-4B44-B285-F08A972578F6}" destId="{8E5DE40A-D5E2-4ADA-9F6D-A7228FDB8ED9}" srcOrd="16" destOrd="0" presId="urn:microsoft.com/office/officeart/2005/8/layout/list1"/>
    <dgm:cxn modelId="{C34F5B8C-7912-49E8-910C-B3037B655696}" type="presParOf" srcId="{8E5DE40A-D5E2-4ADA-9F6D-A7228FDB8ED9}" destId="{A71D7F06-6E02-4BB9-889D-CE2B18C98A47}" srcOrd="0" destOrd="0" presId="urn:microsoft.com/office/officeart/2005/8/layout/list1"/>
    <dgm:cxn modelId="{20452167-7C4C-4065-A215-CACA3883C40E}" type="presParOf" srcId="{8E5DE40A-D5E2-4ADA-9F6D-A7228FDB8ED9}" destId="{1DA9EAFC-01C4-4BA5-9346-03E376429423}" srcOrd="1" destOrd="0" presId="urn:microsoft.com/office/officeart/2005/8/layout/list1"/>
    <dgm:cxn modelId="{84AE0253-5355-4173-8FD1-E14817CD4CBE}" type="presParOf" srcId="{E0B37908-9B25-4B44-B285-F08A972578F6}" destId="{03B6B36D-CB20-4806-B629-2DC3F3F02349}" srcOrd="17" destOrd="0" presId="urn:microsoft.com/office/officeart/2005/8/layout/list1"/>
    <dgm:cxn modelId="{8BBA7C10-30CE-4165-92B7-BACD92B59919}" type="presParOf" srcId="{E0B37908-9B25-4B44-B285-F08A972578F6}" destId="{D1B7CB22-36DD-4B81-BFE3-591746B514F9}" srcOrd="18" destOrd="0" presId="urn:microsoft.com/office/officeart/2005/8/layout/list1"/>
    <dgm:cxn modelId="{0728AFBC-0648-47B1-A58A-71A37B79BFD7}" type="presParOf" srcId="{E0B37908-9B25-4B44-B285-F08A972578F6}" destId="{4A6A576B-9320-4CAA-94BE-6D7FA79473C7}" srcOrd="19" destOrd="0" presId="urn:microsoft.com/office/officeart/2005/8/layout/list1"/>
    <dgm:cxn modelId="{1B2BFB60-186D-4464-8F86-DDC34273BE74}" type="presParOf" srcId="{E0B37908-9B25-4B44-B285-F08A972578F6}" destId="{A1AD6B7F-41F3-4BB0-8A33-1652B89488A0}" srcOrd="20" destOrd="0" presId="urn:microsoft.com/office/officeart/2005/8/layout/list1"/>
    <dgm:cxn modelId="{03254A7B-D411-415E-83FA-896B841FD7D7}" type="presParOf" srcId="{A1AD6B7F-41F3-4BB0-8A33-1652B89488A0}" destId="{71AD96D9-D248-4A08-93AA-AC0A01F60F76}" srcOrd="0" destOrd="0" presId="urn:microsoft.com/office/officeart/2005/8/layout/list1"/>
    <dgm:cxn modelId="{DA486D1F-4C18-4CEE-9CD7-C2861B5C84AB}" type="presParOf" srcId="{A1AD6B7F-41F3-4BB0-8A33-1652B89488A0}" destId="{9DF9DCFC-70DD-4BD5-8C3F-07F11F44BD02}" srcOrd="1" destOrd="0" presId="urn:microsoft.com/office/officeart/2005/8/layout/list1"/>
    <dgm:cxn modelId="{BD1653B8-A561-4C80-AFFE-04E7DAAD188C}" type="presParOf" srcId="{E0B37908-9B25-4B44-B285-F08A972578F6}" destId="{4EC60B65-FAF9-4ADF-8BBD-FDA26384B2F2}" srcOrd="21" destOrd="0" presId="urn:microsoft.com/office/officeart/2005/8/layout/list1"/>
    <dgm:cxn modelId="{A2BB07E7-790C-4A03-9C17-98956D7178EA}" type="presParOf" srcId="{E0B37908-9B25-4B44-B285-F08A972578F6}" destId="{D85A96CF-A537-463D-B6D0-D502AB30A86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2A8F2-D7BB-4EE4-A168-18D4D1A72A3E}"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CO"/>
        </a:p>
      </dgm:t>
    </dgm:pt>
    <dgm:pt modelId="{71026366-3C0C-4642-9A72-798F322DFC6D}">
      <dgm:prSet custT="1"/>
      <dgm:spPr/>
      <dgm:t>
        <a:bodyPr/>
        <a:lstStyle/>
        <a:p>
          <a:r>
            <a:rPr lang="es-CO" sz="1400" dirty="0" smtClean="0">
              <a:solidFill>
                <a:schemeClr val="tx1"/>
              </a:solidFill>
            </a:rPr>
            <a:t>Adultos mayores en centros de protección </a:t>
          </a:r>
          <a:endParaRPr lang="es-CO" sz="1400" dirty="0">
            <a:solidFill>
              <a:schemeClr val="tx1"/>
            </a:solidFill>
          </a:endParaRPr>
        </a:p>
      </dgm:t>
    </dgm:pt>
    <dgm:pt modelId="{993F9A9D-383A-4175-886E-5FA282351F76}" type="parTrans" cxnId="{EB702241-4677-48F9-9467-BD4955E04AA1}">
      <dgm:prSet/>
      <dgm:spPr/>
      <dgm:t>
        <a:bodyPr/>
        <a:lstStyle/>
        <a:p>
          <a:endParaRPr lang="es-CO"/>
        </a:p>
      </dgm:t>
    </dgm:pt>
    <dgm:pt modelId="{EF04EFD3-FD11-42B0-AC35-375AEAD5AD06}" type="sibTrans" cxnId="{EB702241-4677-48F9-9467-BD4955E04AA1}">
      <dgm:prSet/>
      <dgm:spPr/>
      <dgm:t>
        <a:bodyPr/>
        <a:lstStyle/>
        <a:p>
          <a:endParaRPr lang="es-CO"/>
        </a:p>
      </dgm:t>
    </dgm:pt>
    <dgm:pt modelId="{58B9C3C1-65BC-477A-A8DE-95ADB4BB3773}">
      <dgm:prSet custT="1"/>
      <dgm:spPr/>
      <dgm:t>
        <a:bodyPr/>
        <a:lstStyle/>
        <a:p>
          <a:endParaRPr lang="es-CO" sz="1400" dirty="0" smtClean="0">
            <a:solidFill>
              <a:schemeClr val="tx1"/>
            </a:solidFill>
          </a:endParaRPr>
        </a:p>
        <a:p>
          <a:r>
            <a:rPr lang="es-CO" sz="1400" dirty="0" smtClean="0">
              <a:solidFill>
                <a:schemeClr val="tx1"/>
              </a:solidFill>
            </a:rPr>
            <a:t>Población habitante de calle </a:t>
          </a:r>
        </a:p>
        <a:p>
          <a:endParaRPr lang="es-CO" sz="1400" dirty="0">
            <a:solidFill>
              <a:schemeClr val="tx1"/>
            </a:solidFill>
          </a:endParaRPr>
        </a:p>
      </dgm:t>
    </dgm:pt>
    <dgm:pt modelId="{81186E0A-4FFF-4588-8A12-5CF50F9DC5AB}" type="parTrans" cxnId="{EEA08359-78D5-40A2-B74D-C4CB04BFBF4B}">
      <dgm:prSet/>
      <dgm:spPr/>
      <dgm:t>
        <a:bodyPr/>
        <a:lstStyle/>
        <a:p>
          <a:endParaRPr lang="es-CO"/>
        </a:p>
      </dgm:t>
    </dgm:pt>
    <dgm:pt modelId="{FE4FA206-BBEC-4D50-9040-59323F4DAAC8}" type="sibTrans" cxnId="{EEA08359-78D5-40A2-B74D-C4CB04BFBF4B}">
      <dgm:prSet/>
      <dgm:spPr/>
      <dgm:t>
        <a:bodyPr/>
        <a:lstStyle/>
        <a:p>
          <a:endParaRPr lang="es-CO"/>
        </a:p>
      </dgm:t>
    </dgm:pt>
    <dgm:pt modelId="{BF341CBB-66B4-48C0-9F0C-42759A66E88E}">
      <dgm:prSet custT="1"/>
      <dgm:spPr/>
      <dgm:t>
        <a:bodyPr/>
        <a:lstStyle/>
        <a:p>
          <a:r>
            <a:rPr lang="es-CO" sz="1400" b="0" i="0" dirty="0" smtClean="0">
              <a:solidFill>
                <a:schemeClr val="tx1"/>
              </a:solidFill>
            </a:rPr>
            <a:t>Población privada de la libertad a cargo de las entidades territoriales</a:t>
          </a:r>
          <a:r>
            <a:rPr lang="es-CO" sz="1400" b="0" i="0" dirty="0" smtClean="0"/>
            <a:t> </a:t>
          </a:r>
          <a:endParaRPr lang="es-CO" sz="1400" dirty="0">
            <a:solidFill>
              <a:schemeClr val="tx1"/>
            </a:solidFill>
          </a:endParaRPr>
        </a:p>
      </dgm:t>
    </dgm:pt>
    <dgm:pt modelId="{793B8AA0-34CB-4196-B82A-1A985CBB6CB5}" type="parTrans" cxnId="{73659F7A-183F-4883-AA2A-E51D0FB7C6BC}">
      <dgm:prSet/>
      <dgm:spPr/>
      <dgm:t>
        <a:bodyPr/>
        <a:lstStyle/>
        <a:p>
          <a:endParaRPr lang="es-CO"/>
        </a:p>
      </dgm:t>
    </dgm:pt>
    <dgm:pt modelId="{E0137D35-2B60-4EFE-917B-F5866BB1EE75}" type="sibTrans" cxnId="{73659F7A-183F-4883-AA2A-E51D0FB7C6BC}">
      <dgm:prSet/>
      <dgm:spPr/>
      <dgm:t>
        <a:bodyPr/>
        <a:lstStyle/>
        <a:p>
          <a:endParaRPr lang="es-CO"/>
        </a:p>
      </dgm:t>
    </dgm:pt>
    <dgm:pt modelId="{9BA10431-182C-4E0C-BC62-428131C33344}">
      <dgm:prSet custT="1"/>
      <dgm:spPr/>
      <dgm:t>
        <a:bodyPr/>
        <a:lstStyle/>
        <a:p>
          <a:r>
            <a:rPr lang="es-CO" sz="1400" b="0" i="0" dirty="0" smtClean="0">
              <a:solidFill>
                <a:schemeClr val="tx1"/>
              </a:solidFill>
              <a:latin typeface="+mn-lt"/>
            </a:rPr>
            <a:t>Personas que dejen ser madres comunitarias o madres sustitutas y sean beneficiarias del subsidio de la Subcuenta de Subsistencia del Fondo de Solidaridad Pensional, en los términos de los artículos 1 de la 1450 de 2011 y 111 de la Ley 1769 de 2015.</a:t>
          </a:r>
          <a:r>
            <a:rPr lang="es-CO" sz="1400" b="0" dirty="0" smtClean="0">
              <a:solidFill>
                <a:schemeClr val="tx1"/>
              </a:solidFill>
              <a:latin typeface="+mn-lt"/>
            </a:rPr>
            <a:t>Población ROM </a:t>
          </a:r>
        </a:p>
      </dgm:t>
    </dgm:pt>
    <dgm:pt modelId="{1C782B88-144F-4DF0-A1CB-8D6C632FB2F1}" type="parTrans" cxnId="{4087DA3A-4BEB-461A-ADF5-1CC9B35D79D4}">
      <dgm:prSet/>
      <dgm:spPr/>
      <dgm:t>
        <a:bodyPr/>
        <a:lstStyle/>
        <a:p>
          <a:endParaRPr lang="es-CO"/>
        </a:p>
      </dgm:t>
    </dgm:pt>
    <dgm:pt modelId="{AF19A729-2305-426B-9F81-9D65A7F95FA3}" type="sibTrans" cxnId="{4087DA3A-4BEB-461A-ADF5-1CC9B35D79D4}">
      <dgm:prSet/>
      <dgm:spPr/>
      <dgm:t>
        <a:bodyPr/>
        <a:lstStyle/>
        <a:p>
          <a:endParaRPr lang="es-CO"/>
        </a:p>
      </dgm:t>
    </dgm:pt>
    <dgm:pt modelId="{E0B37908-9B25-4B44-B285-F08A972578F6}" type="pres">
      <dgm:prSet presAssocID="{3CE2A8F2-D7BB-4EE4-A168-18D4D1A72A3E}" presName="linear" presStyleCnt="0">
        <dgm:presLayoutVars>
          <dgm:dir/>
          <dgm:animLvl val="lvl"/>
          <dgm:resizeHandles val="exact"/>
        </dgm:presLayoutVars>
      </dgm:prSet>
      <dgm:spPr/>
      <dgm:t>
        <a:bodyPr/>
        <a:lstStyle/>
        <a:p>
          <a:endParaRPr lang="es-CO"/>
        </a:p>
      </dgm:t>
    </dgm:pt>
    <dgm:pt modelId="{38458C5A-5766-431B-BAAB-44A9ED2C5C1D}" type="pres">
      <dgm:prSet presAssocID="{BF341CBB-66B4-48C0-9F0C-42759A66E88E}" presName="parentLin" presStyleCnt="0"/>
      <dgm:spPr/>
    </dgm:pt>
    <dgm:pt modelId="{859E1FC3-36CE-413C-9214-EAD97C48EE47}" type="pres">
      <dgm:prSet presAssocID="{BF341CBB-66B4-48C0-9F0C-42759A66E88E}" presName="parentLeftMargin" presStyleLbl="node1" presStyleIdx="0" presStyleCnt="4"/>
      <dgm:spPr/>
      <dgm:t>
        <a:bodyPr/>
        <a:lstStyle/>
        <a:p>
          <a:endParaRPr lang="es-CO"/>
        </a:p>
      </dgm:t>
    </dgm:pt>
    <dgm:pt modelId="{FAFC2138-622F-4421-B6CB-D87B0AC8F66E}" type="pres">
      <dgm:prSet presAssocID="{BF341CBB-66B4-48C0-9F0C-42759A66E88E}" presName="parentText" presStyleLbl="node1" presStyleIdx="0" presStyleCnt="4" custScaleY="344770" custLinFactNeighborX="-39625" custLinFactNeighborY="-9600">
        <dgm:presLayoutVars>
          <dgm:chMax val="0"/>
          <dgm:bulletEnabled val="1"/>
        </dgm:presLayoutVars>
      </dgm:prSet>
      <dgm:spPr/>
      <dgm:t>
        <a:bodyPr/>
        <a:lstStyle/>
        <a:p>
          <a:endParaRPr lang="es-CO"/>
        </a:p>
      </dgm:t>
    </dgm:pt>
    <dgm:pt modelId="{EF7859EF-8EED-4393-8652-AB04F502EE59}" type="pres">
      <dgm:prSet presAssocID="{BF341CBB-66B4-48C0-9F0C-42759A66E88E}" presName="negativeSpace" presStyleCnt="0"/>
      <dgm:spPr/>
    </dgm:pt>
    <dgm:pt modelId="{F19D65DD-7A31-46AC-84AB-B3ECFDD76E95}" type="pres">
      <dgm:prSet presAssocID="{BF341CBB-66B4-48C0-9F0C-42759A66E88E}" presName="childText" presStyleLbl="conFgAcc1" presStyleIdx="0" presStyleCnt="4" custLinFactNeighborX="-2678" custLinFactNeighborY="22066">
        <dgm:presLayoutVars>
          <dgm:bulletEnabled val="1"/>
        </dgm:presLayoutVars>
      </dgm:prSet>
      <dgm:spPr/>
    </dgm:pt>
    <dgm:pt modelId="{BE966892-8BE6-4B22-8470-76F40E3C5EF9}" type="pres">
      <dgm:prSet presAssocID="{E0137D35-2B60-4EFE-917B-F5866BB1EE75}" presName="spaceBetweenRectangles" presStyleCnt="0"/>
      <dgm:spPr/>
    </dgm:pt>
    <dgm:pt modelId="{0ADB465D-F495-41FC-9ECA-2464FCC81196}" type="pres">
      <dgm:prSet presAssocID="{58B9C3C1-65BC-477A-A8DE-95ADB4BB3773}" presName="parentLin" presStyleCnt="0"/>
      <dgm:spPr/>
    </dgm:pt>
    <dgm:pt modelId="{7AEB3283-31C7-45DD-9E34-0ED8F0C3B983}" type="pres">
      <dgm:prSet presAssocID="{58B9C3C1-65BC-477A-A8DE-95ADB4BB3773}" presName="parentLeftMargin" presStyleLbl="node1" presStyleIdx="0" presStyleCnt="4"/>
      <dgm:spPr/>
      <dgm:t>
        <a:bodyPr/>
        <a:lstStyle/>
        <a:p>
          <a:endParaRPr lang="es-CO"/>
        </a:p>
      </dgm:t>
    </dgm:pt>
    <dgm:pt modelId="{E0D07D63-0B43-4396-89D2-5628494C1B6F}" type="pres">
      <dgm:prSet presAssocID="{58B9C3C1-65BC-477A-A8DE-95ADB4BB3773}" presName="parentText" presStyleLbl="node1" presStyleIdx="1" presStyleCnt="4" custScaleY="228288" custLinFactNeighborX="-45949" custLinFactNeighborY="10365">
        <dgm:presLayoutVars>
          <dgm:chMax val="0"/>
          <dgm:bulletEnabled val="1"/>
        </dgm:presLayoutVars>
      </dgm:prSet>
      <dgm:spPr/>
      <dgm:t>
        <a:bodyPr/>
        <a:lstStyle/>
        <a:p>
          <a:endParaRPr lang="es-CO"/>
        </a:p>
      </dgm:t>
    </dgm:pt>
    <dgm:pt modelId="{738A08FC-9ED7-4C4E-BAAA-FA3070014DB2}" type="pres">
      <dgm:prSet presAssocID="{58B9C3C1-65BC-477A-A8DE-95ADB4BB3773}" presName="negativeSpace" presStyleCnt="0"/>
      <dgm:spPr/>
    </dgm:pt>
    <dgm:pt modelId="{C46F5435-C81A-455F-A73E-9D69D93054E6}" type="pres">
      <dgm:prSet presAssocID="{58B9C3C1-65BC-477A-A8DE-95ADB4BB3773}" presName="childText" presStyleLbl="conFgAcc1" presStyleIdx="1" presStyleCnt="4">
        <dgm:presLayoutVars>
          <dgm:bulletEnabled val="1"/>
        </dgm:presLayoutVars>
      </dgm:prSet>
      <dgm:spPr/>
    </dgm:pt>
    <dgm:pt modelId="{61FAA70A-3F4C-483E-A26E-148F5DC475F5}" type="pres">
      <dgm:prSet presAssocID="{FE4FA206-BBEC-4D50-9040-59323F4DAAC8}" presName="spaceBetweenRectangles" presStyleCnt="0"/>
      <dgm:spPr/>
    </dgm:pt>
    <dgm:pt modelId="{8854B92C-896E-423F-9AD4-5CD0F90075D4}" type="pres">
      <dgm:prSet presAssocID="{71026366-3C0C-4642-9A72-798F322DFC6D}" presName="parentLin" presStyleCnt="0"/>
      <dgm:spPr/>
    </dgm:pt>
    <dgm:pt modelId="{9FC972E8-5D0B-488E-8C09-92DB13DFFD47}" type="pres">
      <dgm:prSet presAssocID="{71026366-3C0C-4642-9A72-798F322DFC6D}" presName="parentLeftMargin" presStyleLbl="node1" presStyleIdx="1" presStyleCnt="4"/>
      <dgm:spPr/>
      <dgm:t>
        <a:bodyPr/>
        <a:lstStyle/>
        <a:p>
          <a:endParaRPr lang="es-CO"/>
        </a:p>
      </dgm:t>
    </dgm:pt>
    <dgm:pt modelId="{76CD98E1-710F-4A45-8259-3945E49B48AE}" type="pres">
      <dgm:prSet presAssocID="{71026366-3C0C-4642-9A72-798F322DFC6D}" presName="parentText" presStyleLbl="node1" presStyleIdx="2" presStyleCnt="4" custScaleX="100117" custScaleY="181246" custLinFactNeighborX="-48901" custLinFactNeighborY="8850">
        <dgm:presLayoutVars>
          <dgm:chMax val="0"/>
          <dgm:bulletEnabled val="1"/>
        </dgm:presLayoutVars>
      </dgm:prSet>
      <dgm:spPr/>
      <dgm:t>
        <a:bodyPr/>
        <a:lstStyle/>
        <a:p>
          <a:endParaRPr lang="es-CO"/>
        </a:p>
      </dgm:t>
    </dgm:pt>
    <dgm:pt modelId="{D88776F0-231A-4EBF-9CB5-8146EFA2F441}" type="pres">
      <dgm:prSet presAssocID="{71026366-3C0C-4642-9A72-798F322DFC6D}" presName="negativeSpace" presStyleCnt="0"/>
      <dgm:spPr/>
    </dgm:pt>
    <dgm:pt modelId="{B41233C4-2212-448A-986F-99C0EF794621}" type="pres">
      <dgm:prSet presAssocID="{71026366-3C0C-4642-9A72-798F322DFC6D}" presName="childText" presStyleLbl="conFgAcc1" presStyleIdx="2" presStyleCnt="4">
        <dgm:presLayoutVars>
          <dgm:bulletEnabled val="1"/>
        </dgm:presLayoutVars>
      </dgm:prSet>
      <dgm:spPr/>
    </dgm:pt>
    <dgm:pt modelId="{DD6ACA44-BA09-46E9-B419-8E0807AC3AE3}" type="pres">
      <dgm:prSet presAssocID="{EF04EFD3-FD11-42B0-AC35-375AEAD5AD06}" presName="spaceBetweenRectangles" presStyleCnt="0"/>
      <dgm:spPr/>
    </dgm:pt>
    <dgm:pt modelId="{12B76844-862C-47C9-B779-D7CAA93A2691}" type="pres">
      <dgm:prSet presAssocID="{9BA10431-182C-4E0C-BC62-428131C33344}" presName="parentLin" presStyleCnt="0"/>
      <dgm:spPr/>
    </dgm:pt>
    <dgm:pt modelId="{AAA983ED-5765-4BA1-BEA8-7B448E6C5B02}" type="pres">
      <dgm:prSet presAssocID="{9BA10431-182C-4E0C-BC62-428131C33344}" presName="parentLeftMargin" presStyleLbl="node1" presStyleIdx="2" presStyleCnt="4"/>
      <dgm:spPr/>
      <dgm:t>
        <a:bodyPr/>
        <a:lstStyle/>
        <a:p>
          <a:endParaRPr lang="es-CO"/>
        </a:p>
      </dgm:t>
    </dgm:pt>
    <dgm:pt modelId="{62DDA5AD-98D0-4968-AA8E-A02CF39D4276}" type="pres">
      <dgm:prSet presAssocID="{9BA10431-182C-4E0C-BC62-428131C33344}" presName="parentText" presStyleLbl="node1" presStyleIdx="3" presStyleCnt="4" custScaleX="135436" custScaleY="780438" custLinFactNeighborX="-36621" custLinFactNeighborY="95806">
        <dgm:presLayoutVars>
          <dgm:chMax val="0"/>
          <dgm:bulletEnabled val="1"/>
        </dgm:presLayoutVars>
      </dgm:prSet>
      <dgm:spPr/>
      <dgm:t>
        <a:bodyPr/>
        <a:lstStyle/>
        <a:p>
          <a:endParaRPr lang="es-CO"/>
        </a:p>
      </dgm:t>
    </dgm:pt>
    <dgm:pt modelId="{549E70DE-4646-4906-A963-D445C75E5FDC}" type="pres">
      <dgm:prSet presAssocID="{9BA10431-182C-4E0C-BC62-428131C33344}" presName="negativeSpace" presStyleCnt="0"/>
      <dgm:spPr/>
    </dgm:pt>
    <dgm:pt modelId="{8AE1DB60-87EA-49CA-8C04-B2E357E0F516}" type="pres">
      <dgm:prSet presAssocID="{9BA10431-182C-4E0C-BC62-428131C33344}" presName="childText" presStyleLbl="conFgAcc1" presStyleIdx="3" presStyleCnt="4">
        <dgm:presLayoutVars>
          <dgm:bulletEnabled val="1"/>
        </dgm:presLayoutVars>
      </dgm:prSet>
      <dgm:spPr/>
    </dgm:pt>
  </dgm:ptLst>
  <dgm:cxnLst>
    <dgm:cxn modelId="{4D536059-A43B-496C-B35F-5AA972252009}" type="presOf" srcId="{9BA10431-182C-4E0C-BC62-428131C33344}" destId="{AAA983ED-5765-4BA1-BEA8-7B448E6C5B02}" srcOrd="0" destOrd="0" presId="urn:microsoft.com/office/officeart/2005/8/layout/list1"/>
    <dgm:cxn modelId="{C87C7BEB-A1EF-4DAF-9C2E-5D8A0920B183}" type="presOf" srcId="{71026366-3C0C-4642-9A72-798F322DFC6D}" destId="{9FC972E8-5D0B-488E-8C09-92DB13DFFD47}" srcOrd="0" destOrd="0" presId="urn:microsoft.com/office/officeart/2005/8/layout/list1"/>
    <dgm:cxn modelId="{7FC7DEC3-59B5-40B2-8D27-402809FE78EE}" type="presOf" srcId="{58B9C3C1-65BC-477A-A8DE-95ADB4BB3773}" destId="{7AEB3283-31C7-45DD-9E34-0ED8F0C3B983}" srcOrd="0" destOrd="0" presId="urn:microsoft.com/office/officeart/2005/8/layout/list1"/>
    <dgm:cxn modelId="{0D2A5A24-C50B-4527-88EC-880C887B248F}" type="presOf" srcId="{71026366-3C0C-4642-9A72-798F322DFC6D}" destId="{76CD98E1-710F-4A45-8259-3945E49B48AE}" srcOrd="1" destOrd="0" presId="urn:microsoft.com/office/officeart/2005/8/layout/list1"/>
    <dgm:cxn modelId="{6E0F792E-41C2-458B-955E-9400852D94DB}" type="presOf" srcId="{BF341CBB-66B4-48C0-9F0C-42759A66E88E}" destId="{859E1FC3-36CE-413C-9214-EAD97C48EE47}" srcOrd="0" destOrd="0" presId="urn:microsoft.com/office/officeart/2005/8/layout/list1"/>
    <dgm:cxn modelId="{73659F7A-183F-4883-AA2A-E51D0FB7C6BC}" srcId="{3CE2A8F2-D7BB-4EE4-A168-18D4D1A72A3E}" destId="{BF341CBB-66B4-48C0-9F0C-42759A66E88E}" srcOrd="0" destOrd="0" parTransId="{793B8AA0-34CB-4196-B82A-1A985CBB6CB5}" sibTransId="{E0137D35-2B60-4EFE-917B-F5866BB1EE75}"/>
    <dgm:cxn modelId="{0CEDCE0B-EE17-4D95-8E1A-3B38C7F0842A}" type="presOf" srcId="{3CE2A8F2-D7BB-4EE4-A168-18D4D1A72A3E}" destId="{E0B37908-9B25-4B44-B285-F08A972578F6}" srcOrd="0" destOrd="0" presId="urn:microsoft.com/office/officeart/2005/8/layout/list1"/>
    <dgm:cxn modelId="{EEA08359-78D5-40A2-B74D-C4CB04BFBF4B}" srcId="{3CE2A8F2-D7BB-4EE4-A168-18D4D1A72A3E}" destId="{58B9C3C1-65BC-477A-A8DE-95ADB4BB3773}" srcOrd="1" destOrd="0" parTransId="{81186E0A-4FFF-4588-8A12-5CF50F9DC5AB}" sibTransId="{FE4FA206-BBEC-4D50-9040-59323F4DAAC8}"/>
    <dgm:cxn modelId="{EB702241-4677-48F9-9467-BD4955E04AA1}" srcId="{3CE2A8F2-D7BB-4EE4-A168-18D4D1A72A3E}" destId="{71026366-3C0C-4642-9A72-798F322DFC6D}" srcOrd="2" destOrd="0" parTransId="{993F9A9D-383A-4175-886E-5FA282351F76}" sibTransId="{EF04EFD3-FD11-42B0-AC35-375AEAD5AD06}"/>
    <dgm:cxn modelId="{C8EA8917-7043-434D-9DDA-24FBD29512E9}" type="presOf" srcId="{BF341CBB-66B4-48C0-9F0C-42759A66E88E}" destId="{FAFC2138-622F-4421-B6CB-D87B0AC8F66E}" srcOrd="1" destOrd="0" presId="urn:microsoft.com/office/officeart/2005/8/layout/list1"/>
    <dgm:cxn modelId="{95241ABB-A6B5-4E1C-AC07-B14E4D0ED03D}" type="presOf" srcId="{58B9C3C1-65BC-477A-A8DE-95ADB4BB3773}" destId="{E0D07D63-0B43-4396-89D2-5628494C1B6F}" srcOrd="1" destOrd="0" presId="urn:microsoft.com/office/officeart/2005/8/layout/list1"/>
    <dgm:cxn modelId="{4087DA3A-4BEB-461A-ADF5-1CC9B35D79D4}" srcId="{3CE2A8F2-D7BB-4EE4-A168-18D4D1A72A3E}" destId="{9BA10431-182C-4E0C-BC62-428131C33344}" srcOrd="3" destOrd="0" parTransId="{1C782B88-144F-4DF0-A1CB-8D6C632FB2F1}" sibTransId="{AF19A729-2305-426B-9F81-9D65A7F95FA3}"/>
    <dgm:cxn modelId="{D7823E49-4294-4469-839F-C8FC56237582}" type="presOf" srcId="{9BA10431-182C-4E0C-BC62-428131C33344}" destId="{62DDA5AD-98D0-4968-AA8E-A02CF39D4276}" srcOrd="1" destOrd="0" presId="urn:microsoft.com/office/officeart/2005/8/layout/list1"/>
    <dgm:cxn modelId="{053668E5-DF34-4B27-8CC2-C635990EA37C}" type="presParOf" srcId="{E0B37908-9B25-4B44-B285-F08A972578F6}" destId="{38458C5A-5766-431B-BAAB-44A9ED2C5C1D}" srcOrd="0" destOrd="0" presId="urn:microsoft.com/office/officeart/2005/8/layout/list1"/>
    <dgm:cxn modelId="{621D477E-47E8-4256-BD0C-ACFCAE3DEF3E}" type="presParOf" srcId="{38458C5A-5766-431B-BAAB-44A9ED2C5C1D}" destId="{859E1FC3-36CE-413C-9214-EAD97C48EE47}" srcOrd="0" destOrd="0" presId="urn:microsoft.com/office/officeart/2005/8/layout/list1"/>
    <dgm:cxn modelId="{7AA474BA-51A5-47D3-9687-63ABD5AF30D9}" type="presParOf" srcId="{38458C5A-5766-431B-BAAB-44A9ED2C5C1D}" destId="{FAFC2138-622F-4421-B6CB-D87B0AC8F66E}" srcOrd="1" destOrd="0" presId="urn:microsoft.com/office/officeart/2005/8/layout/list1"/>
    <dgm:cxn modelId="{48BB5E14-F9EF-40FF-A05E-93627ABCDB28}" type="presParOf" srcId="{E0B37908-9B25-4B44-B285-F08A972578F6}" destId="{EF7859EF-8EED-4393-8652-AB04F502EE59}" srcOrd="1" destOrd="0" presId="urn:microsoft.com/office/officeart/2005/8/layout/list1"/>
    <dgm:cxn modelId="{7CEC4327-2E0E-413A-BE30-D98E88FE7EB9}" type="presParOf" srcId="{E0B37908-9B25-4B44-B285-F08A972578F6}" destId="{F19D65DD-7A31-46AC-84AB-B3ECFDD76E95}" srcOrd="2" destOrd="0" presId="urn:microsoft.com/office/officeart/2005/8/layout/list1"/>
    <dgm:cxn modelId="{F6D0A99E-9404-429E-9FFF-6E7962317B82}" type="presParOf" srcId="{E0B37908-9B25-4B44-B285-F08A972578F6}" destId="{BE966892-8BE6-4B22-8470-76F40E3C5EF9}" srcOrd="3" destOrd="0" presId="urn:microsoft.com/office/officeart/2005/8/layout/list1"/>
    <dgm:cxn modelId="{F03E352B-65B9-4C32-B859-55005B584919}" type="presParOf" srcId="{E0B37908-9B25-4B44-B285-F08A972578F6}" destId="{0ADB465D-F495-41FC-9ECA-2464FCC81196}" srcOrd="4" destOrd="0" presId="urn:microsoft.com/office/officeart/2005/8/layout/list1"/>
    <dgm:cxn modelId="{C04F0F67-FE55-4334-BB41-D021691D446A}" type="presParOf" srcId="{0ADB465D-F495-41FC-9ECA-2464FCC81196}" destId="{7AEB3283-31C7-45DD-9E34-0ED8F0C3B983}" srcOrd="0" destOrd="0" presId="urn:microsoft.com/office/officeart/2005/8/layout/list1"/>
    <dgm:cxn modelId="{81841483-3850-4EB3-996F-28E5231D4DBB}" type="presParOf" srcId="{0ADB465D-F495-41FC-9ECA-2464FCC81196}" destId="{E0D07D63-0B43-4396-89D2-5628494C1B6F}" srcOrd="1" destOrd="0" presId="urn:microsoft.com/office/officeart/2005/8/layout/list1"/>
    <dgm:cxn modelId="{ACC00200-E2E4-422A-8CD7-29E4D20A248D}" type="presParOf" srcId="{E0B37908-9B25-4B44-B285-F08A972578F6}" destId="{738A08FC-9ED7-4C4E-BAAA-FA3070014DB2}" srcOrd="5" destOrd="0" presId="urn:microsoft.com/office/officeart/2005/8/layout/list1"/>
    <dgm:cxn modelId="{FDEE3EB1-6620-4E10-B4C8-4A8A2FD4C757}" type="presParOf" srcId="{E0B37908-9B25-4B44-B285-F08A972578F6}" destId="{C46F5435-C81A-455F-A73E-9D69D93054E6}" srcOrd="6" destOrd="0" presId="urn:microsoft.com/office/officeart/2005/8/layout/list1"/>
    <dgm:cxn modelId="{896C416F-52A6-43DA-BFB6-D9B0EECB8566}" type="presParOf" srcId="{E0B37908-9B25-4B44-B285-F08A972578F6}" destId="{61FAA70A-3F4C-483E-A26E-148F5DC475F5}" srcOrd="7" destOrd="0" presId="urn:microsoft.com/office/officeart/2005/8/layout/list1"/>
    <dgm:cxn modelId="{BE821B8B-3583-49DE-9FD7-380015987C68}" type="presParOf" srcId="{E0B37908-9B25-4B44-B285-F08A972578F6}" destId="{8854B92C-896E-423F-9AD4-5CD0F90075D4}" srcOrd="8" destOrd="0" presId="urn:microsoft.com/office/officeart/2005/8/layout/list1"/>
    <dgm:cxn modelId="{F41837A6-7F97-47C0-8C30-4D11FE3AA528}" type="presParOf" srcId="{8854B92C-896E-423F-9AD4-5CD0F90075D4}" destId="{9FC972E8-5D0B-488E-8C09-92DB13DFFD47}" srcOrd="0" destOrd="0" presId="urn:microsoft.com/office/officeart/2005/8/layout/list1"/>
    <dgm:cxn modelId="{6DE38492-9635-4AAF-B00D-FA89D13AF1C4}" type="presParOf" srcId="{8854B92C-896E-423F-9AD4-5CD0F90075D4}" destId="{76CD98E1-710F-4A45-8259-3945E49B48AE}" srcOrd="1" destOrd="0" presId="urn:microsoft.com/office/officeart/2005/8/layout/list1"/>
    <dgm:cxn modelId="{3E1F0E5D-EE55-4014-BDCF-E3B861C6F721}" type="presParOf" srcId="{E0B37908-9B25-4B44-B285-F08A972578F6}" destId="{D88776F0-231A-4EBF-9CB5-8146EFA2F441}" srcOrd="9" destOrd="0" presId="urn:microsoft.com/office/officeart/2005/8/layout/list1"/>
    <dgm:cxn modelId="{1297574A-1563-43F7-A26C-6EED70E74A85}" type="presParOf" srcId="{E0B37908-9B25-4B44-B285-F08A972578F6}" destId="{B41233C4-2212-448A-986F-99C0EF794621}" srcOrd="10" destOrd="0" presId="urn:microsoft.com/office/officeart/2005/8/layout/list1"/>
    <dgm:cxn modelId="{169AD946-73E7-4538-BD5D-64A6EC633415}" type="presParOf" srcId="{E0B37908-9B25-4B44-B285-F08A972578F6}" destId="{DD6ACA44-BA09-46E9-B419-8E0807AC3AE3}" srcOrd="11" destOrd="0" presId="urn:microsoft.com/office/officeart/2005/8/layout/list1"/>
    <dgm:cxn modelId="{CF955120-50C1-4588-9F41-75C891981227}" type="presParOf" srcId="{E0B37908-9B25-4B44-B285-F08A972578F6}" destId="{12B76844-862C-47C9-B779-D7CAA93A2691}" srcOrd="12" destOrd="0" presId="urn:microsoft.com/office/officeart/2005/8/layout/list1"/>
    <dgm:cxn modelId="{47CDE416-C268-4E28-985D-4EEB1A8100AF}" type="presParOf" srcId="{12B76844-862C-47C9-B779-D7CAA93A2691}" destId="{AAA983ED-5765-4BA1-BEA8-7B448E6C5B02}" srcOrd="0" destOrd="0" presId="urn:microsoft.com/office/officeart/2005/8/layout/list1"/>
    <dgm:cxn modelId="{076EBE02-A2AA-4F6E-87F0-48C83FC4D0A4}" type="presParOf" srcId="{12B76844-862C-47C9-B779-D7CAA93A2691}" destId="{62DDA5AD-98D0-4968-AA8E-A02CF39D4276}" srcOrd="1" destOrd="0" presId="urn:microsoft.com/office/officeart/2005/8/layout/list1"/>
    <dgm:cxn modelId="{A54EB374-00E6-4A81-9FDB-C6631F072E52}" type="presParOf" srcId="{E0B37908-9B25-4B44-B285-F08A972578F6}" destId="{549E70DE-4646-4906-A963-D445C75E5FDC}" srcOrd="13" destOrd="0" presId="urn:microsoft.com/office/officeart/2005/8/layout/list1"/>
    <dgm:cxn modelId="{B239104F-CF3F-4CF9-BB1A-42CCD6AC565E}" type="presParOf" srcId="{E0B37908-9B25-4B44-B285-F08A972578F6}" destId="{8AE1DB60-87EA-49CA-8C04-B2E357E0F51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5DD-7A31-46AC-84AB-B3ECFDD76E95}">
      <dsp:nvSpPr>
        <dsp:cNvPr id="0" name=""/>
        <dsp:cNvSpPr/>
      </dsp:nvSpPr>
      <dsp:spPr>
        <a:xfrm>
          <a:off x="0" y="553276"/>
          <a:ext cx="6855919" cy="277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AFC2138-622F-4421-B6CB-D87B0AC8F66E}">
      <dsp:nvSpPr>
        <dsp:cNvPr id="0" name=""/>
        <dsp:cNvSpPr/>
      </dsp:nvSpPr>
      <dsp:spPr>
        <a:xfrm>
          <a:off x="342461" y="53331"/>
          <a:ext cx="4794456" cy="66230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1396" tIns="0" rIns="181396"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Población infantil vulnerable bajo protección en instituciones diferentes al </a:t>
          </a:r>
          <a:r>
            <a:rPr lang="es-CO" sz="1400" kern="1200" dirty="0" smtClean="0">
              <a:solidFill>
                <a:schemeClr val="tx1"/>
              </a:solidFill>
              <a:latin typeface="+mj-lt"/>
            </a:rPr>
            <a:t>ICBF</a:t>
          </a:r>
          <a:r>
            <a:rPr lang="es-CO" sz="1400" kern="1200" dirty="0" smtClean="0">
              <a:solidFill>
                <a:schemeClr val="tx1"/>
              </a:solidFill>
            </a:rPr>
            <a:t>.</a:t>
          </a:r>
          <a:endParaRPr lang="es-CO" sz="1400" kern="1200" dirty="0">
            <a:solidFill>
              <a:schemeClr val="tx1"/>
            </a:solidFill>
          </a:endParaRPr>
        </a:p>
      </dsp:txBody>
      <dsp:txXfrm>
        <a:off x="374792" y="85662"/>
        <a:ext cx="4729794" cy="597643"/>
      </dsp:txXfrm>
    </dsp:sp>
    <dsp:sp modelId="{C46F5435-C81A-455F-A73E-9D69D93054E6}">
      <dsp:nvSpPr>
        <dsp:cNvPr id="0" name=""/>
        <dsp:cNvSpPr/>
      </dsp:nvSpPr>
      <dsp:spPr>
        <a:xfrm>
          <a:off x="0" y="1468813"/>
          <a:ext cx="6855919" cy="2772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D07D63-0B43-4396-89D2-5628494C1B6F}">
      <dsp:nvSpPr>
        <dsp:cNvPr id="0" name=""/>
        <dsp:cNvSpPr/>
      </dsp:nvSpPr>
      <dsp:spPr>
        <a:xfrm>
          <a:off x="342461" y="889876"/>
          <a:ext cx="4794456" cy="74129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1396" tIns="0" rIns="181396" bIns="0" numCol="1" spcCol="1270" anchor="ctr" anchorCtr="0">
          <a:noAutofit/>
        </a:bodyPr>
        <a:lstStyle/>
        <a:p>
          <a:pPr lvl="0" algn="l" defTabSz="533400">
            <a:lnSpc>
              <a:spcPct val="90000"/>
            </a:lnSpc>
            <a:spcBef>
              <a:spcPct val="0"/>
            </a:spcBef>
            <a:spcAft>
              <a:spcPct val="35000"/>
            </a:spcAft>
          </a:pPr>
          <a:r>
            <a:rPr lang="es-CO" sz="1200" kern="1200" dirty="0" smtClean="0">
              <a:solidFill>
                <a:schemeClr val="tx1"/>
              </a:solidFill>
            </a:rPr>
            <a:t>Población infantil perteneciente al Sistema de Responsabilidad Penal para Adolescentes a cargo del Instituto Colombiano de Bienestar Familiar.</a:t>
          </a:r>
          <a:endParaRPr lang="es-CO" sz="1200" kern="1200" dirty="0">
            <a:solidFill>
              <a:schemeClr val="tx1"/>
            </a:solidFill>
          </a:endParaRPr>
        </a:p>
      </dsp:txBody>
      <dsp:txXfrm>
        <a:off x="378648" y="926063"/>
        <a:ext cx="4722082" cy="668922"/>
      </dsp:txXfrm>
    </dsp:sp>
    <dsp:sp modelId="{B41233C4-2212-448A-986F-99C0EF794621}">
      <dsp:nvSpPr>
        <dsp:cNvPr id="0" name=""/>
        <dsp:cNvSpPr/>
      </dsp:nvSpPr>
      <dsp:spPr>
        <a:xfrm>
          <a:off x="0" y="2252936"/>
          <a:ext cx="6855919" cy="2772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6CD98E1-710F-4A45-8259-3945E49B48AE}">
      <dsp:nvSpPr>
        <dsp:cNvPr id="0" name=""/>
        <dsp:cNvSpPr/>
      </dsp:nvSpPr>
      <dsp:spPr>
        <a:xfrm>
          <a:off x="342461" y="1805413"/>
          <a:ext cx="4794456" cy="609882"/>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1396" tIns="0" rIns="181396" bIns="0" numCol="1" spcCol="1270" anchor="ctr" anchorCtr="0">
          <a:noAutofit/>
        </a:bodyPr>
        <a:lstStyle/>
        <a:p>
          <a:pPr lvl="0" algn="l" defTabSz="533400">
            <a:lnSpc>
              <a:spcPct val="90000"/>
            </a:lnSpc>
            <a:spcBef>
              <a:spcPct val="0"/>
            </a:spcBef>
            <a:spcAft>
              <a:spcPct val="35000"/>
            </a:spcAft>
          </a:pPr>
          <a:r>
            <a:rPr lang="es-CO" sz="1200" kern="1200" dirty="0" smtClean="0">
              <a:solidFill>
                <a:schemeClr val="tx1"/>
              </a:solidFill>
            </a:rPr>
            <a:t>Población infantil abandonada a cargo del Instituto Colombiano de Bienestar Familiar. </a:t>
          </a:r>
          <a:endParaRPr lang="es-CO" sz="1200" kern="1200" dirty="0">
            <a:solidFill>
              <a:schemeClr val="tx1"/>
            </a:solidFill>
          </a:endParaRPr>
        </a:p>
      </dsp:txBody>
      <dsp:txXfrm>
        <a:off x="372233" y="1835185"/>
        <a:ext cx="4734912" cy="550338"/>
      </dsp:txXfrm>
    </dsp:sp>
    <dsp:sp modelId="{D1B7CB22-36DD-4B81-BFE3-591746B514F9}">
      <dsp:nvSpPr>
        <dsp:cNvPr id="0" name=""/>
        <dsp:cNvSpPr/>
      </dsp:nvSpPr>
      <dsp:spPr>
        <a:xfrm>
          <a:off x="0" y="3058769"/>
          <a:ext cx="6855919" cy="2772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DA9EAFC-01C4-4BA5-9346-03E376429423}">
      <dsp:nvSpPr>
        <dsp:cNvPr id="0" name=""/>
        <dsp:cNvSpPr/>
      </dsp:nvSpPr>
      <dsp:spPr>
        <a:xfrm>
          <a:off x="342461" y="2589536"/>
          <a:ext cx="4794456" cy="63159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1396" tIns="0" rIns="181396"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Menores desvinculados del conflicto armado</a:t>
          </a:r>
          <a:r>
            <a:rPr lang="es-CO" sz="1000" kern="1200" dirty="0" smtClean="0"/>
            <a:t>.</a:t>
          </a:r>
          <a:endParaRPr lang="es-CO" sz="1000" kern="1200" dirty="0"/>
        </a:p>
      </dsp:txBody>
      <dsp:txXfrm>
        <a:off x="373293" y="2620368"/>
        <a:ext cx="4732792" cy="569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5DD-7A31-46AC-84AB-B3ECFDD76E95}">
      <dsp:nvSpPr>
        <dsp:cNvPr id="0" name=""/>
        <dsp:cNvSpPr/>
      </dsp:nvSpPr>
      <dsp:spPr>
        <a:xfrm>
          <a:off x="0" y="346503"/>
          <a:ext cx="6938215" cy="176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AFC2138-622F-4421-B6CB-D87B0AC8F66E}">
      <dsp:nvSpPr>
        <dsp:cNvPr id="0" name=""/>
        <dsp:cNvSpPr/>
      </dsp:nvSpPr>
      <dsp:spPr>
        <a:xfrm>
          <a:off x="346571" y="28356"/>
          <a:ext cx="4852007" cy="42146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574" tIns="0" rIns="183574"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Comunidades indígenas </a:t>
          </a:r>
          <a:endParaRPr lang="es-CO" sz="1400" kern="1200" dirty="0">
            <a:solidFill>
              <a:schemeClr val="tx1"/>
            </a:solidFill>
          </a:endParaRPr>
        </a:p>
      </dsp:txBody>
      <dsp:txXfrm>
        <a:off x="367145" y="48930"/>
        <a:ext cx="4810859" cy="380319"/>
      </dsp:txXfrm>
    </dsp:sp>
    <dsp:sp modelId="{C46F5435-C81A-455F-A73E-9D69D93054E6}">
      <dsp:nvSpPr>
        <dsp:cNvPr id="0" name=""/>
        <dsp:cNvSpPr/>
      </dsp:nvSpPr>
      <dsp:spPr>
        <a:xfrm>
          <a:off x="0" y="929117"/>
          <a:ext cx="6938215" cy="176400"/>
        </a:xfrm>
        <a:prstGeom prst="rect">
          <a:avLst/>
        </a:prstGeom>
        <a:solidFill>
          <a:schemeClr val="lt1">
            <a:alpha val="90000"/>
            <a:hueOff val="0"/>
            <a:satOff val="0"/>
            <a:lumOff val="0"/>
            <a:alphaOff val="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D07D63-0B43-4396-89D2-5628494C1B6F}">
      <dsp:nvSpPr>
        <dsp:cNvPr id="0" name=""/>
        <dsp:cNvSpPr/>
      </dsp:nvSpPr>
      <dsp:spPr>
        <a:xfrm>
          <a:off x="308497" y="571853"/>
          <a:ext cx="4852007" cy="471734"/>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574" tIns="0" rIns="183574"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Población desmovilizada </a:t>
          </a:r>
          <a:endParaRPr lang="es-CO" sz="1400" kern="1200" dirty="0">
            <a:solidFill>
              <a:schemeClr val="tx1"/>
            </a:solidFill>
          </a:endParaRPr>
        </a:p>
      </dsp:txBody>
      <dsp:txXfrm>
        <a:off x="331525" y="594881"/>
        <a:ext cx="4805951" cy="425678"/>
      </dsp:txXfrm>
    </dsp:sp>
    <dsp:sp modelId="{B41233C4-2212-448A-986F-99C0EF794621}">
      <dsp:nvSpPr>
        <dsp:cNvPr id="0" name=""/>
        <dsp:cNvSpPr/>
      </dsp:nvSpPr>
      <dsp:spPr>
        <a:xfrm>
          <a:off x="0" y="1428104"/>
          <a:ext cx="6938215" cy="176400"/>
        </a:xfrm>
        <a:prstGeom prst="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6CD98E1-710F-4A45-8259-3945E49B48AE}">
      <dsp:nvSpPr>
        <dsp:cNvPr id="0" name=""/>
        <dsp:cNvSpPr/>
      </dsp:nvSpPr>
      <dsp:spPr>
        <a:xfrm>
          <a:off x="346571" y="1143317"/>
          <a:ext cx="4852007" cy="388107"/>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574" tIns="0" rIns="183574"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Adultos mayores en centros de protección </a:t>
          </a:r>
          <a:endParaRPr lang="es-CO" sz="1400" kern="1200" dirty="0">
            <a:solidFill>
              <a:schemeClr val="tx1"/>
            </a:solidFill>
          </a:endParaRPr>
        </a:p>
      </dsp:txBody>
      <dsp:txXfrm>
        <a:off x="365517" y="1162263"/>
        <a:ext cx="4814115" cy="350215"/>
      </dsp:txXfrm>
    </dsp:sp>
    <dsp:sp modelId="{BD6D8EAF-7394-43DE-B360-B5FACEC993F3}">
      <dsp:nvSpPr>
        <dsp:cNvPr id="0" name=""/>
        <dsp:cNvSpPr/>
      </dsp:nvSpPr>
      <dsp:spPr>
        <a:xfrm>
          <a:off x="0" y="1893345"/>
          <a:ext cx="6938215" cy="176400"/>
        </a:xfrm>
        <a:prstGeom prst="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1B7E028-8DF7-471B-AD14-76E98AD8160F}">
      <dsp:nvSpPr>
        <dsp:cNvPr id="0" name=""/>
        <dsp:cNvSpPr/>
      </dsp:nvSpPr>
      <dsp:spPr>
        <a:xfrm>
          <a:off x="346910" y="1642304"/>
          <a:ext cx="4856750" cy="354360"/>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574" tIns="0" rIns="183574"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Población ROM </a:t>
          </a:r>
        </a:p>
      </dsp:txBody>
      <dsp:txXfrm>
        <a:off x="364208" y="1659602"/>
        <a:ext cx="4822154" cy="319764"/>
      </dsp:txXfrm>
    </dsp:sp>
    <dsp:sp modelId="{D1B7CB22-36DD-4B81-BFE3-591746B514F9}">
      <dsp:nvSpPr>
        <dsp:cNvPr id="0" name=""/>
        <dsp:cNvSpPr/>
      </dsp:nvSpPr>
      <dsp:spPr>
        <a:xfrm>
          <a:off x="0" y="2406148"/>
          <a:ext cx="6938215" cy="176400"/>
        </a:xfrm>
        <a:prstGeom prst="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DA9EAFC-01C4-4BA5-9346-03E376429423}">
      <dsp:nvSpPr>
        <dsp:cNvPr id="0" name=""/>
        <dsp:cNvSpPr/>
      </dsp:nvSpPr>
      <dsp:spPr>
        <a:xfrm>
          <a:off x="346571" y="2107545"/>
          <a:ext cx="4852007" cy="401923"/>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574" tIns="0" rIns="183574"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Victimas del conflicto  armado </a:t>
          </a:r>
          <a:endParaRPr lang="es-CO" sz="1400" kern="1200" dirty="0">
            <a:solidFill>
              <a:schemeClr val="tx1"/>
            </a:solidFill>
          </a:endParaRPr>
        </a:p>
      </dsp:txBody>
      <dsp:txXfrm>
        <a:off x="366191" y="2127165"/>
        <a:ext cx="4812767" cy="362683"/>
      </dsp:txXfrm>
    </dsp:sp>
    <dsp:sp modelId="{D85A96CF-A537-463D-B6D0-D502AB30A86F}">
      <dsp:nvSpPr>
        <dsp:cNvPr id="0" name=""/>
        <dsp:cNvSpPr/>
      </dsp:nvSpPr>
      <dsp:spPr>
        <a:xfrm>
          <a:off x="0" y="3112062"/>
          <a:ext cx="6938215" cy="1764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DF9DCFC-70DD-4BD5-8C3F-07F11F44BD02}">
      <dsp:nvSpPr>
        <dsp:cNvPr id="0" name=""/>
        <dsp:cNvSpPr/>
      </dsp:nvSpPr>
      <dsp:spPr>
        <a:xfrm>
          <a:off x="346571" y="2620348"/>
          <a:ext cx="4852007" cy="595034"/>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574" tIns="0" rIns="183574"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Personas incluidas en el programa de protección a testigos</a:t>
          </a:r>
        </a:p>
      </dsp:txBody>
      <dsp:txXfrm>
        <a:off x="375618" y="2649395"/>
        <a:ext cx="4793913" cy="536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5DD-7A31-46AC-84AB-B3ECFDD76E95}">
      <dsp:nvSpPr>
        <dsp:cNvPr id="0" name=""/>
        <dsp:cNvSpPr/>
      </dsp:nvSpPr>
      <dsp:spPr>
        <a:xfrm>
          <a:off x="0" y="628555"/>
          <a:ext cx="7853634" cy="176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AFC2138-622F-4421-B6CB-D87B0AC8F66E}">
      <dsp:nvSpPr>
        <dsp:cNvPr id="0" name=""/>
        <dsp:cNvSpPr/>
      </dsp:nvSpPr>
      <dsp:spPr>
        <a:xfrm>
          <a:off x="236850" y="0"/>
          <a:ext cx="5492175" cy="71243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794" tIns="0" rIns="207794" bIns="0" numCol="1" spcCol="1270" anchor="ctr" anchorCtr="0">
          <a:noAutofit/>
        </a:bodyPr>
        <a:lstStyle/>
        <a:p>
          <a:pPr lvl="0" algn="l" defTabSz="622300">
            <a:lnSpc>
              <a:spcPct val="90000"/>
            </a:lnSpc>
            <a:spcBef>
              <a:spcPct val="0"/>
            </a:spcBef>
            <a:spcAft>
              <a:spcPct val="35000"/>
            </a:spcAft>
          </a:pPr>
          <a:r>
            <a:rPr lang="es-CO" sz="1400" b="0" i="0" kern="1200" dirty="0" smtClean="0">
              <a:solidFill>
                <a:schemeClr val="tx1"/>
              </a:solidFill>
            </a:rPr>
            <a:t>Población privada de la libertad a cargo de las entidades territoriales</a:t>
          </a:r>
          <a:r>
            <a:rPr lang="es-CO" sz="1400" b="0" i="0" kern="1200" dirty="0" smtClean="0"/>
            <a:t> </a:t>
          </a:r>
          <a:endParaRPr lang="es-CO" sz="1400" kern="1200" dirty="0">
            <a:solidFill>
              <a:schemeClr val="tx1"/>
            </a:solidFill>
          </a:endParaRPr>
        </a:p>
      </dsp:txBody>
      <dsp:txXfrm>
        <a:off x="271628" y="34778"/>
        <a:ext cx="5422619" cy="642876"/>
      </dsp:txXfrm>
    </dsp:sp>
    <dsp:sp modelId="{C46F5435-C81A-455F-A73E-9D69D93054E6}">
      <dsp:nvSpPr>
        <dsp:cNvPr id="0" name=""/>
        <dsp:cNvSpPr/>
      </dsp:nvSpPr>
      <dsp:spPr>
        <a:xfrm>
          <a:off x="0" y="1202829"/>
          <a:ext cx="7853634" cy="1764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D07D63-0B43-4396-89D2-5628494C1B6F}">
      <dsp:nvSpPr>
        <dsp:cNvPr id="0" name=""/>
        <dsp:cNvSpPr/>
      </dsp:nvSpPr>
      <dsp:spPr>
        <a:xfrm>
          <a:off x="212041" y="855833"/>
          <a:ext cx="5492175" cy="471734"/>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794" tIns="0" rIns="207794" bIns="0" numCol="1" spcCol="1270" anchor="ctr" anchorCtr="0">
          <a:noAutofit/>
        </a:bodyPr>
        <a:lstStyle/>
        <a:p>
          <a:pPr lvl="0" algn="l" defTabSz="622300">
            <a:lnSpc>
              <a:spcPct val="90000"/>
            </a:lnSpc>
            <a:spcBef>
              <a:spcPct val="0"/>
            </a:spcBef>
            <a:spcAft>
              <a:spcPct val="35000"/>
            </a:spcAft>
          </a:pPr>
          <a:endParaRPr lang="es-CO" sz="1400" kern="1200" dirty="0" smtClean="0">
            <a:solidFill>
              <a:schemeClr val="tx1"/>
            </a:solidFill>
          </a:endParaRPr>
        </a:p>
        <a:p>
          <a:pPr lvl="0" algn="l" defTabSz="622300">
            <a:lnSpc>
              <a:spcPct val="90000"/>
            </a:lnSpc>
            <a:spcBef>
              <a:spcPct val="0"/>
            </a:spcBef>
            <a:spcAft>
              <a:spcPct val="35000"/>
            </a:spcAft>
          </a:pPr>
          <a:r>
            <a:rPr lang="es-CO" sz="1400" kern="1200" dirty="0" smtClean="0">
              <a:solidFill>
                <a:schemeClr val="tx1"/>
              </a:solidFill>
            </a:rPr>
            <a:t>Población habitante de calle </a:t>
          </a:r>
        </a:p>
        <a:p>
          <a:pPr lvl="0" algn="l" defTabSz="622300">
            <a:lnSpc>
              <a:spcPct val="90000"/>
            </a:lnSpc>
            <a:spcBef>
              <a:spcPct val="0"/>
            </a:spcBef>
            <a:spcAft>
              <a:spcPct val="35000"/>
            </a:spcAft>
          </a:pPr>
          <a:endParaRPr lang="es-CO" sz="1400" kern="1200" dirty="0">
            <a:solidFill>
              <a:schemeClr val="tx1"/>
            </a:solidFill>
          </a:endParaRPr>
        </a:p>
      </dsp:txBody>
      <dsp:txXfrm>
        <a:off x="235069" y="878861"/>
        <a:ext cx="5446119" cy="425678"/>
      </dsp:txXfrm>
    </dsp:sp>
    <dsp:sp modelId="{B41233C4-2212-448A-986F-99C0EF794621}">
      <dsp:nvSpPr>
        <dsp:cNvPr id="0" name=""/>
        <dsp:cNvSpPr/>
      </dsp:nvSpPr>
      <dsp:spPr>
        <a:xfrm>
          <a:off x="0" y="1688235"/>
          <a:ext cx="7853634" cy="1764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6CD98E1-710F-4A45-8259-3945E49B48AE}">
      <dsp:nvSpPr>
        <dsp:cNvPr id="0" name=""/>
        <dsp:cNvSpPr/>
      </dsp:nvSpPr>
      <dsp:spPr>
        <a:xfrm>
          <a:off x="200656" y="1435316"/>
          <a:ext cx="5503975" cy="37452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794" tIns="0" rIns="207794"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Adultos mayores en centros de protección </a:t>
          </a:r>
          <a:endParaRPr lang="es-CO" sz="1400" kern="1200" dirty="0">
            <a:solidFill>
              <a:schemeClr val="tx1"/>
            </a:solidFill>
          </a:endParaRPr>
        </a:p>
      </dsp:txBody>
      <dsp:txXfrm>
        <a:off x="218939" y="1453599"/>
        <a:ext cx="5467409" cy="337960"/>
      </dsp:txXfrm>
    </dsp:sp>
    <dsp:sp modelId="{8AE1DB60-87EA-49CA-8C04-B2E357E0F516}">
      <dsp:nvSpPr>
        <dsp:cNvPr id="0" name=""/>
        <dsp:cNvSpPr/>
      </dsp:nvSpPr>
      <dsp:spPr>
        <a:xfrm>
          <a:off x="0" y="3411812"/>
          <a:ext cx="7853634" cy="1764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2DDA5AD-98D0-4968-AA8E-A02CF39D4276}">
      <dsp:nvSpPr>
        <dsp:cNvPr id="0" name=""/>
        <dsp:cNvSpPr/>
      </dsp:nvSpPr>
      <dsp:spPr>
        <a:xfrm>
          <a:off x="248634" y="1986617"/>
          <a:ext cx="7438382" cy="161269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794" tIns="0" rIns="207794" bIns="0" numCol="1" spcCol="1270" anchor="ctr" anchorCtr="0">
          <a:noAutofit/>
        </a:bodyPr>
        <a:lstStyle/>
        <a:p>
          <a:pPr lvl="0" algn="l" defTabSz="622300">
            <a:lnSpc>
              <a:spcPct val="90000"/>
            </a:lnSpc>
            <a:spcBef>
              <a:spcPct val="0"/>
            </a:spcBef>
            <a:spcAft>
              <a:spcPct val="35000"/>
            </a:spcAft>
          </a:pPr>
          <a:r>
            <a:rPr lang="es-CO" sz="1400" b="0" i="0" kern="1200" dirty="0" smtClean="0">
              <a:solidFill>
                <a:schemeClr val="tx1"/>
              </a:solidFill>
              <a:latin typeface="+mn-lt"/>
            </a:rPr>
            <a:t>Personas que dejen ser madres comunitarias o madres sustitutas y sean beneficiarias del subsidio de la Subcuenta de Subsistencia del Fondo de Solidaridad Pensional, en los términos de los artículos 1 de la 1450 de 2011 y 111 de la Ley 1769 de 2015.</a:t>
          </a:r>
          <a:r>
            <a:rPr lang="es-CO" sz="1400" b="0" kern="1200" dirty="0" smtClean="0">
              <a:solidFill>
                <a:schemeClr val="tx1"/>
              </a:solidFill>
              <a:latin typeface="+mn-lt"/>
            </a:rPr>
            <a:t>Población ROM </a:t>
          </a:r>
        </a:p>
      </dsp:txBody>
      <dsp:txXfrm>
        <a:off x="327359" y="2065342"/>
        <a:ext cx="7280932" cy="14552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0164C940-E3C3-4327-9A76-F4C1EF78E0BE}" type="datetimeFigureOut">
              <a:rPr lang="es-CO" smtClean="0"/>
              <a:pPr/>
              <a:t>30/08/2018</a:t>
            </a:fld>
            <a:endParaRPr lang="es-CO"/>
          </a:p>
        </p:txBody>
      </p:sp>
      <p:sp>
        <p:nvSpPr>
          <p:cNvPr id="4" name="Marcador de pie de página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83B7914-104E-4744-B944-F66434C98522}" type="slidenum">
              <a:rPr lang="es-CO" smtClean="0"/>
              <a:pPr/>
              <a:t>‹Nº›</a:t>
            </a:fld>
            <a:endParaRPr lang="es-CO"/>
          </a:p>
        </p:txBody>
      </p:sp>
    </p:spTree>
    <p:extLst>
      <p:ext uri="{BB962C8B-B14F-4D97-AF65-F5344CB8AC3E}">
        <p14:creationId xmlns:p14="http://schemas.microsoft.com/office/powerpoint/2010/main" val="1222464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p:cNvSpPr>
          <p:nvPr>
            <p:ph type="body"/>
          </p:nvPr>
        </p:nvSpPr>
        <p:spPr>
          <a:xfrm>
            <a:off x="777240" y="4777560"/>
            <a:ext cx="6217560" cy="4525920"/>
          </a:xfrm>
          <a:prstGeom prst="rect">
            <a:avLst/>
          </a:prstGeom>
        </p:spPr>
        <p:txBody>
          <a:bodyPr lIns="0" tIns="0" rIns="0" bIns="0"/>
          <a:lstStyle/>
          <a:p>
            <a:r>
              <a:rPr lang="es-CO" sz="2000" b="0" strike="noStrike" spc="-1">
                <a:latin typeface="Arial"/>
              </a:rPr>
              <a:t>Pulse para editar el formato de las notas</a:t>
            </a:r>
          </a:p>
        </p:txBody>
      </p:sp>
      <p:sp>
        <p:nvSpPr>
          <p:cNvPr id="83" name="PlaceHolder 2"/>
          <p:cNvSpPr>
            <a:spLocks noGrp="1"/>
          </p:cNvSpPr>
          <p:nvPr>
            <p:ph type="hdr"/>
          </p:nvPr>
        </p:nvSpPr>
        <p:spPr>
          <a:xfrm>
            <a:off x="1554480" y="5532120"/>
            <a:ext cx="6217560" cy="4525920"/>
          </a:xfrm>
          <a:prstGeom prst="rect">
            <a:avLst/>
          </a:prstGeom>
        </p:spPr>
        <p:txBody>
          <a:bodyPr lIns="0" tIns="0" rIns="0" bIns="0"/>
          <a:lstStyle/>
          <a:p>
            <a:r>
              <a:rPr lang="es-CO" sz="1400" b="0" strike="noStrike" spc="-1">
                <a:latin typeface="Times New Roman"/>
              </a:rPr>
              <a:t>&lt;cabecera&gt;</a:t>
            </a:r>
          </a:p>
        </p:txBody>
      </p:sp>
      <p:sp>
        <p:nvSpPr>
          <p:cNvPr id="84" name="PlaceHolder 3"/>
          <p:cNvSpPr>
            <a:spLocks noGrp="1"/>
          </p:cNvSpPr>
          <p:nvPr>
            <p:ph type="dt"/>
          </p:nvPr>
        </p:nvSpPr>
        <p:spPr>
          <a:xfrm>
            <a:off x="0" y="9555480"/>
            <a:ext cx="3372840" cy="502560"/>
          </a:xfrm>
          <a:prstGeom prst="rect">
            <a:avLst/>
          </a:prstGeom>
        </p:spPr>
        <p:txBody>
          <a:bodyPr lIns="0" tIns="0" rIns="0" bIns="0"/>
          <a:lstStyle/>
          <a:p>
            <a:pPr algn="r"/>
            <a:r>
              <a:rPr lang="es-CO" sz="1400" b="0" strike="noStrike" spc="-1">
                <a:latin typeface="Times New Roman"/>
              </a:rPr>
              <a:t>&lt;fecha/hora&gt;</a:t>
            </a:r>
          </a:p>
        </p:txBody>
      </p:sp>
      <p:sp>
        <p:nvSpPr>
          <p:cNvPr id="85" name="PlaceHolder 4"/>
          <p:cNvSpPr>
            <a:spLocks noGrp="1"/>
          </p:cNvSpPr>
          <p:nvPr>
            <p:ph type="ftr"/>
          </p:nvPr>
        </p:nvSpPr>
        <p:spPr>
          <a:xfrm>
            <a:off x="0" y="0"/>
            <a:ext cx="3372840" cy="502560"/>
          </a:xfrm>
          <a:prstGeom prst="rect">
            <a:avLst/>
          </a:prstGeom>
        </p:spPr>
        <p:txBody>
          <a:bodyPr lIns="0" tIns="0" rIns="0" bIns="0" anchor="b"/>
          <a:lstStyle/>
          <a:p>
            <a:r>
              <a:rPr lang="es-CO" sz="1400" b="0" strike="noStrike" spc="-1">
                <a:latin typeface="Times New Roman"/>
              </a:rPr>
              <a:t>&lt;pie de página&gt;</a:t>
            </a:r>
          </a:p>
        </p:txBody>
      </p:sp>
      <p:sp>
        <p:nvSpPr>
          <p:cNvPr id="86" name="PlaceHolder 5"/>
          <p:cNvSpPr>
            <a:spLocks noGrp="1"/>
          </p:cNvSpPr>
          <p:nvPr>
            <p:ph type="sldNum"/>
          </p:nvPr>
        </p:nvSpPr>
        <p:spPr>
          <a:xfrm>
            <a:off x="4399200" y="0"/>
            <a:ext cx="3372840" cy="502560"/>
          </a:xfrm>
          <a:prstGeom prst="rect">
            <a:avLst/>
          </a:prstGeom>
        </p:spPr>
        <p:txBody>
          <a:bodyPr lIns="0" tIns="0" rIns="0" bIns="0" anchor="b"/>
          <a:lstStyle/>
          <a:p>
            <a:pPr algn="r"/>
            <a:fld id="{DBF63AE0-3186-4262-92EF-75219D49DBB6}" type="slidenum">
              <a:rPr lang="es-CO" sz="1400" b="0" strike="noStrike" spc="-1">
                <a:latin typeface="Times New Roman"/>
              </a:rPr>
              <a:pPr algn="r"/>
              <a:t>‹Nº›</a:t>
            </a:fld>
            <a:endParaRPr lang="es-CO" sz="1400" b="0" strike="noStrike" spc="-1">
              <a:latin typeface="Times New Roman"/>
            </a:endParaRPr>
          </a:p>
        </p:txBody>
      </p:sp>
    </p:spTree>
    <p:extLst>
      <p:ext uri="{BB962C8B-B14F-4D97-AF65-F5344CB8AC3E}">
        <p14:creationId xmlns:p14="http://schemas.microsoft.com/office/powerpoint/2010/main" val="155491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4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CO"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1122480"/>
            <a:ext cx="7772040" cy="11066760"/>
          </a:xfrm>
          <a:prstGeom prst="rect">
            <a:avLst/>
          </a:prstGeom>
        </p:spPr>
        <p:txBody>
          <a:bodyPr lIns="0" tIns="0" rIns="0" bIns="0" anchor="ctr"/>
          <a:lstStyle/>
          <a:p>
            <a:pPr algn="ctr"/>
            <a:endParaRPr lang="es-CO"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1122480"/>
            <a:ext cx="7772040" cy="2387160"/>
          </a:xfrm>
          <a:prstGeom prst="rect">
            <a:avLst/>
          </a:prstGeom>
        </p:spPr>
        <p:txBody>
          <a:bodyPr lIns="0" tIns="0" rIns="0" bIns="0" anchor="ctr"/>
          <a:lstStyle/>
          <a:p>
            <a:endParaRPr lang="es-CO"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anchor="b"/>
          <a:lstStyle/>
          <a:p>
            <a:pPr algn="ctr">
              <a:lnSpc>
                <a:spcPct val="100000"/>
              </a:lnSpc>
            </a:pPr>
            <a:r>
              <a:rPr lang="es-CO" sz="6000" b="0" strike="noStrike" spc="-1">
                <a:solidFill>
                  <a:srgbClr val="000000"/>
                </a:solidFill>
                <a:latin typeface="Calibri Light"/>
              </a:rPr>
              <a:t>Haga clic para modificar el estilo de título del patrón</a:t>
            </a:r>
            <a:endParaRPr lang="es-CO" sz="60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lstStyle/>
          <a:p>
            <a:pPr>
              <a:lnSpc>
                <a:spcPct val="100000"/>
              </a:lnSpc>
            </a:pPr>
            <a:fld id="{F48479D8-016C-4C22-AFB9-069F0CCAC6B7}" type="datetime">
              <a:rPr lang="es-CO" sz="1200" b="0" strike="noStrike" spc="-1">
                <a:solidFill>
                  <a:srgbClr val="8B8B8B"/>
                </a:solidFill>
                <a:latin typeface="Calibri"/>
              </a:rPr>
              <a:pPr>
                <a:lnSpc>
                  <a:spcPct val="100000"/>
                </a:lnSpc>
              </a:pPr>
              <a:t>30/08/2018</a:t>
            </a:fld>
            <a:endParaRPr lang="es-CO"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endParaRPr lang="es-CO"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A2E70AF5-B750-408B-9097-B05690541C7A}" type="slidenum">
              <a:rPr lang="es-CO" sz="1200" b="0" strike="noStrike" spc="-1">
                <a:solidFill>
                  <a:srgbClr val="8B8B8B"/>
                </a:solidFill>
                <a:latin typeface="Calibri"/>
              </a:rPr>
              <a:pPr algn="r">
                <a:lnSpc>
                  <a:spcPct val="100000"/>
                </a:lnSpc>
              </a:pPr>
              <a:t>‹Nº›</a:t>
            </a:fld>
            <a:endParaRPr lang="es-CO"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2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CO" sz="20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CO"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CO"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7" name="TextShape 1"/>
          <p:cNvSpPr txBox="1"/>
          <p:nvPr/>
        </p:nvSpPr>
        <p:spPr>
          <a:xfrm>
            <a:off x="779781" y="2743996"/>
            <a:ext cx="7772040" cy="1443600"/>
          </a:xfrm>
          <a:prstGeom prst="rect">
            <a:avLst/>
          </a:prstGeom>
          <a:noFill/>
          <a:ln>
            <a:noFill/>
          </a:ln>
        </p:spPr>
        <p:txBody>
          <a:bodyPr anchor="b">
            <a:normAutofit/>
          </a:bodyPr>
          <a:lstStyle/>
          <a:p>
            <a:pPr algn="ctr">
              <a:lnSpc>
                <a:spcPct val="100000"/>
              </a:lnSpc>
            </a:pPr>
            <a:r>
              <a:rPr lang="es-CO" sz="3200" b="1" strike="noStrike" spc="-1" dirty="0" smtClean="0">
                <a:solidFill>
                  <a:srgbClr val="0070C0"/>
                </a:solidFill>
                <a:latin typeface="Calibri"/>
              </a:rPr>
              <a:t>PARTICIPACIÓN COMUNITARIA Y SERVICIO AL CIUDADANO</a:t>
            </a:r>
            <a:endParaRPr lang="es-CO" sz="2800" b="0" strike="noStrike" spc="-1" dirty="0">
              <a:solidFill>
                <a:srgbClr val="000000"/>
              </a:solid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8644" y="1516566"/>
            <a:ext cx="7599195" cy="546409"/>
          </a:xfrm>
        </p:spPr>
        <p:txBody>
          <a:bodyPr/>
          <a:lstStyle/>
          <a:p>
            <a:r>
              <a:rPr lang="es-CO" sz="1800" b="1" dirty="0" smtClean="0">
                <a:solidFill>
                  <a:schemeClr val="accent1">
                    <a:lumMod val="75000"/>
                  </a:schemeClr>
                </a:solidFill>
                <a:latin typeface="Arial Black" pitchFamily="34" charset="0"/>
                <a:cs typeface="Times New Roman" pitchFamily="18" charset="0"/>
              </a:rPr>
              <a:t>POBLACIONES VULNERABLES </a:t>
            </a:r>
            <a:endParaRPr lang="es-CO" sz="1800" b="1" dirty="0">
              <a:solidFill>
                <a:schemeClr val="accent1">
                  <a:lumMod val="75000"/>
                </a:schemeClr>
              </a:solidFill>
              <a:latin typeface="Arial Black" pitchFamily="34" charset="0"/>
              <a:cs typeface="Times New Roman" pitchFamily="18" charset="0"/>
            </a:endParaRPr>
          </a:p>
        </p:txBody>
      </p:sp>
      <p:pic>
        <p:nvPicPr>
          <p:cNvPr id="4" name="3 Imagen"/>
          <p:cNvPicPr/>
          <p:nvPr/>
        </p:nvPicPr>
        <p:blipFill>
          <a:blip r:embed="rId2" cstate="print"/>
          <a:srcRect l="35572" t="51140" r="19173" b="40065"/>
          <a:stretch>
            <a:fillRect/>
          </a:stretch>
        </p:blipFill>
        <p:spPr bwMode="auto">
          <a:xfrm>
            <a:off x="409250" y="2117896"/>
            <a:ext cx="8597590" cy="1780248"/>
          </a:xfrm>
          <a:prstGeom prst="rect">
            <a:avLst/>
          </a:prstGeom>
          <a:noFill/>
          <a:ln w="9525">
            <a:noFill/>
            <a:miter lim="800000"/>
            <a:headEnd/>
            <a:tailEnd/>
          </a:ln>
        </p:spPr>
      </p:pic>
      <p:sp>
        <p:nvSpPr>
          <p:cNvPr id="11" name="2 Subtítulo"/>
          <p:cNvSpPr txBox="1">
            <a:spLocks/>
          </p:cNvSpPr>
          <p:nvPr/>
        </p:nvSpPr>
        <p:spPr>
          <a:xfrm>
            <a:off x="525780" y="3794760"/>
            <a:ext cx="8161020" cy="2068830"/>
          </a:xfrm>
          <a:prstGeom prst="rect">
            <a:avLst/>
          </a:prstGeom>
        </p:spPr>
        <p:txBody>
          <a:bodyPr lIns="0" tIns="0" rIns="0" bIns="0" anchor="ct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CO" sz="1400" b="0" i="0" u="none" strike="noStrike" kern="1200" cap="none" spc="0" normalizeH="0" baseline="0" noProof="0" dirty="0" smtClean="0">
                <a:ln>
                  <a:noFill/>
                </a:ln>
                <a:solidFill>
                  <a:schemeClr val="accent1">
                    <a:lumMod val="50000"/>
                  </a:schemeClr>
                </a:solidFill>
                <a:effectLst/>
                <a:uLnTx/>
                <a:uFillTx/>
                <a:latin typeface="+mj-lt"/>
                <a:ea typeface="+mj-ea"/>
                <a:cs typeface="+mj-cs"/>
              </a:rPr>
              <a:t>En la subred Integrada de Servicios de Salud sur. Se brinda una atención centrada en el usuario, teniendo en cuenta las necesidades y expectativas, así como una atención humanizada  y de calidad  y cuenta con una ventanilla  para la atención preferencial, es decir, punto especial denominado VIP (persona importante),en donde se le da prioridad a niños, niñas, adolecentes, adultos mayores, gestantes, personas con algún tipo de discapacidad, víctimas de la violencia, desplazados  y del conflicto armado, como también personas que sufren de enfermedades huérfanas y pacientes de alto costo, enfermedades catastróficas o ruinosa.</a:t>
            </a:r>
            <a:endParaRPr kumimoji="0" lang="es-CO" sz="14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535259" y="3969834"/>
            <a:ext cx="8156758" cy="1736596"/>
          </a:xfrm>
        </p:spPr>
        <p:txBody>
          <a:bodyPr/>
          <a:lstStyle/>
          <a:p>
            <a:r>
              <a:rPr lang="es-CO" sz="1600" dirty="0" smtClean="0">
                <a:solidFill>
                  <a:schemeClr val="accent1">
                    <a:lumMod val="50000"/>
                  </a:schemeClr>
                </a:solidFill>
              </a:rPr>
              <a:t>Son las personas que, por sus condiciones de vulnerabilidad, marginalidad, discriminación o en situación de debilidad manifiesta y según lo dispuesto por la ley deben pertenecer al régimen subsidiado. Decreto 780 de 2016. Para ser beneficiarios del régimen subsidiado estas poblaciones se identifican mediante el Listado Censal y no por la encuesta SISBEN. El listado censal es elaborado por la entidad competente responsable de cada población.</a:t>
            </a:r>
            <a:endParaRPr lang="es-CO" sz="1600" dirty="0">
              <a:solidFill>
                <a:schemeClr val="accent1">
                  <a:lumMod val="50000"/>
                </a:schemeClr>
              </a:solidFill>
            </a:endParaRPr>
          </a:p>
        </p:txBody>
      </p:sp>
      <p:sp>
        <p:nvSpPr>
          <p:cNvPr id="8" name="7 Rectángulo"/>
          <p:cNvSpPr/>
          <p:nvPr/>
        </p:nvSpPr>
        <p:spPr>
          <a:xfrm>
            <a:off x="823575" y="1309597"/>
            <a:ext cx="3873817" cy="369332"/>
          </a:xfrm>
          <a:prstGeom prst="rect">
            <a:avLst/>
          </a:prstGeom>
        </p:spPr>
        <p:txBody>
          <a:bodyPr wrap="none">
            <a:spAutoFit/>
          </a:bodyPr>
          <a:lstStyle/>
          <a:p>
            <a:r>
              <a:rPr lang="es-CO" b="1" dirty="0" smtClean="0">
                <a:solidFill>
                  <a:schemeClr val="accent1">
                    <a:lumMod val="75000"/>
                  </a:schemeClr>
                </a:solidFill>
                <a:latin typeface="Arial Black" pitchFamily="34" charset="0"/>
                <a:cs typeface="Times New Roman" pitchFamily="18" charset="0"/>
              </a:rPr>
              <a:t>POBLACIONES ESPECIALES  </a:t>
            </a:r>
            <a:endParaRPr lang="es-CO" dirty="0"/>
          </a:p>
        </p:txBody>
      </p:sp>
      <p:pic>
        <p:nvPicPr>
          <p:cNvPr id="18434" name="Picture 2"/>
          <p:cNvPicPr>
            <a:picLocks noChangeAspect="1" noChangeArrowheads="1"/>
          </p:cNvPicPr>
          <p:nvPr/>
        </p:nvPicPr>
        <p:blipFill>
          <a:blip r:embed="rId2" cstate="print"/>
          <a:srcRect l="18075" t="45008" r="40000" b="29106"/>
          <a:stretch>
            <a:fillRect/>
          </a:stretch>
        </p:blipFill>
        <p:spPr bwMode="auto">
          <a:xfrm>
            <a:off x="2197068" y="1839952"/>
            <a:ext cx="6389370" cy="2219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68573" y="1460138"/>
            <a:ext cx="6494855" cy="369332"/>
          </a:xfrm>
          <a:prstGeom prst="rect">
            <a:avLst/>
          </a:prstGeom>
        </p:spPr>
        <p:txBody>
          <a:bodyPr wrap="none">
            <a:spAutoFit/>
          </a:bodyPr>
          <a:lstStyle/>
          <a:p>
            <a:r>
              <a:rPr lang="es-CO" b="1" dirty="0" smtClean="0">
                <a:solidFill>
                  <a:schemeClr val="accent1">
                    <a:lumMod val="75000"/>
                  </a:schemeClr>
                </a:solidFill>
                <a:latin typeface="Arial Black" pitchFamily="34" charset="0"/>
                <a:cs typeface="Times New Roman" pitchFamily="18" charset="0"/>
              </a:rPr>
              <a:t>CUALES SON LAS POBLACIONES ESPECIALES?  </a:t>
            </a:r>
            <a:endParaRPr lang="es-CO" dirty="0"/>
          </a:p>
        </p:txBody>
      </p:sp>
      <p:sp>
        <p:nvSpPr>
          <p:cNvPr id="9" name="8 Rectángulo"/>
          <p:cNvSpPr/>
          <p:nvPr/>
        </p:nvSpPr>
        <p:spPr>
          <a:xfrm>
            <a:off x="2286000" y="1720840"/>
            <a:ext cx="4572000" cy="1200329"/>
          </a:xfrm>
          <a:prstGeom prst="rect">
            <a:avLst/>
          </a:prstGeom>
        </p:spPr>
        <p:txBody>
          <a:bodyPr>
            <a:spAutoFit/>
          </a:bodyPr>
          <a:lstStyle/>
          <a:p>
            <a:r>
              <a:rPr lang="es-CO" dirty="0" smtClean="0"/>
              <a:t/>
            </a:r>
            <a:br>
              <a:rPr lang="es-CO" dirty="0" smtClean="0"/>
            </a:br>
            <a:r>
              <a:rPr lang="es-CO" dirty="0" smtClean="0"/>
              <a:t/>
            </a:r>
            <a:br>
              <a:rPr lang="es-CO" dirty="0" smtClean="0"/>
            </a:br>
            <a:r>
              <a:rPr lang="es-CO" dirty="0" smtClean="0"/>
              <a:t> </a:t>
            </a:r>
            <a:br>
              <a:rPr lang="es-CO" dirty="0" smtClean="0"/>
            </a:br>
            <a:endParaRPr lang="es-CO" dirty="0"/>
          </a:p>
        </p:txBody>
      </p:sp>
      <p:graphicFrame>
        <p:nvGraphicFramePr>
          <p:cNvPr id="10" name="9 Diagrama"/>
          <p:cNvGraphicFramePr/>
          <p:nvPr>
            <p:extLst>
              <p:ext uri="{D42A27DB-BD31-4B8C-83A1-F6EECF244321}">
                <p14:modId xmlns:p14="http://schemas.microsoft.com/office/powerpoint/2010/main" val="977502010"/>
              </p:ext>
            </p:extLst>
          </p:nvPr>
        </p:nvGraphicFramePr>
        <p:xfrm>
          <a:off x="925624" y="2030638"/>
          <a:ext cx="6855919" cy="338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1416205" y="5486400"/>
            <a:ext cx="5854390" cy="215444"/>
          </a:xfrm>
          <a:prstGeom prst="rect">
            <a:avLst/>
          </a:prstGeom>
          <a:noFill/>
        </p:spPr>
        <p:txBody>
          <a:bodyPr wrap="square" rtlCol="0">
            <a:spAutoFit/>
          </a:bodyPr>
          <a:lstStyle/>
          <a:p>
            <a:r>
              <a:rPr lang="es-CO" sz="800" b="1" i="1" dirty="0" smtClean="0">
                <a:latin typeface="+mj-lt"/>
              </a:rPr>
              <a:t>Decreto 780  2016  Ministerio de  Salud  y  Protección  social </a:t>
            </a:r>
            <a:endParaRPr lang="es-CO" sz="800" b="1" i="1"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68573" y="1460138"/>
            <a:ext cx="6494855" cy="369332"/>
          </a:xfrm>
          <a:prstGeom prst="rect">
            <a:avLst/>
          </a:prstGeom>
        </p:spPr>
        <p:txBody>
          <a:bodyPr wrap="none">
            <a:spAutoFit/>
          </a:bodyPr>
          <a:lstStyle/>
          <a:p>
            <a:r>
              <a:rPr lang="es-CO" b="1" dirty="0" smtClean="0">
                <a:solidFill>
                  <a:schemeClr val="accent1">
                    <a:lumMod val="75000"/>
                  </a:schemeClr>
                </a:solidFill>
                <a:latin typeface="Arial Black" pitchFamily="34" charset="0"/>
                <a:cs typeface="Times New Roman" pitchFamily="18" charset="0"/>
              </a:rPr>
              <a:t>CUALES SON LAS POBLACIONES ESPECIALES?  </a:t>
            </a:r>
            <a:endParaRPr lang="es-CO" dirty="0"/>
          </a:p>
        </p:txBody>
      </p:sp>
      <p:sp>
        <p:nvSpPr>
          <p:cNvPr id="9" name="8 Rectángulo"/>
          <p:cNvSpPr/>
          <p:nvPr/>
        </p:nvSpPr>
        <p:spPr>
          <a:xfrm>
            <a:off x="2286000" y="1720840"/>
            <a:ext cx="4572000" cy="1200329"/>
          </a:xfrm>
          <a:prstGeom prst="rect">
            <a:avLst/>
          </a:prstGeom>
        </p:spPr>
        <p:txBody>
          <a:bodyPr>
            <a:spAutoFit/>
          </a:bodyPr>
          <a:lstStyle/>
          <a:p>
            <a:r>
              <a:rPr lang="es-CO" dirty="0" smtClean="0"/>
              <a:t/>
            </a:r>
            <a:br>
              <a:rPr lang="es-CO" dirty="0" smtClean="0"/>
            </a:br>
            <a:r>
              <a:rPr lang="es-CO" dirty="0" smtClean="0"/>
              <a:t/>
            </a:r>
            <a:br>
              <a:rPr lang="es-CO" dirty="0" smtClean="0"/>
            </a:br>
            <a:r>
              <a:rPr lang="es-CO" dirty="0" smtClean="0"/>
              <a:t> </a:t>
            </a:r>
            <a:br>
              <a:rPr lang="es-CO" dirty="0" smtClean="0"/>
            </a:br>
            <a:endParaRPr lang="es-CO" dirty="0"/>
          </a:p>
        </p:txBody>
      </p:sp>
      <p:graphicFrame>
        <p:nvGraphicFramePr>
          <p:cNvPr id="10" name="9 Diagrama"/>
          <p:cNvGraphicFramePr/>
          <p:nvPr>
            <p:extLst>
              <p:ext uri="{D42A27DB-BD31-4B8C-83A1-F6EECF244321}">
                <p14:modId xmlns:p14="http://schemas.microsoft.com/office/powerpoint/2010/main" val="53619284"/>
              </p:ext>
            </p:extLst>
          </p:nvPr>
        </p:nvGraphicFramePr>
        <p:xfrm>
          <a:off x="1044496" y="1901952"/>
          <a:ext cx="6938215" cy="331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003610" y="5336156"/>
            <a:ext cx="5854390" cy="215444"/>
          </a:xfrm>
          <a:prstGeom prst="rect">
            <a:avLst/>
          </a:prstGeom>
          <a:noFill/>
        </p:spPr>
        <p:txBody>
          <a:bodyPr wrap="square" rtlCol="0">
            <a:spAutoFit/>
          </a:bodyPr>
          <a:lstStyle/>
          <a:p>
            <a:r>
              <a:rPr lang="es-CO" sz="800" b="1" i="1" dirty="0" smtClean="0">
                <a:latin typeface="+mj-lt"/>
              </a:rPr>
              <a:t>Decreto 780  2016  Ministerio de  Salud  y  Protección  social </a:t>
            </a:r>
            <a:endParaRPr lang="es-CO" sz="800" b="1" i="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67989" y="1277258"/>
            <a:ext cx="6494855" cy="369332"/>
          </a:xfrm>
          <a:prstGeom prst="rect">
            <a:avLst/>
          </a:prstGeom>
        </p:spPr>
        <p:txBody>
          <a:bodyPr wrap="none">
            <a:spAutoFit/>
          </a:bodyPr>
          <a:lstStyle/>
          <a:p>
            <a:r>
              <a:rPr lang="es-CO" b="1" dirty="0" smtClean="0">
                <a:solidFill>
                  <a:schemeClr val="accent1">
                    <a:lumMod val="75000"/>
                  </a:schemeClr>
                </a:solidFill>
                <a:latin typeface="Arial Black" pitchFamily="34" charset="0"/>
                <a:cs typeface="Times New Roman" pitchFamily="18" charset="0"/>
              </a:rPr>
              <a:t>CUALES SON LAS POBLACIONES ESPECIALES?  </a:t>
            </a:r>
            <a:endParaRPr lang="es-CO" dirty="0"/>
          </a:p>
        </p:txBody>
      </p:sp>
      <p:sp>
        <p:nvSpPr>
          <p:cNvPr id="9" name="8 Rectángulo"/>
          <p:cNvSpPr/>
          <p:nvPr/>
        </p:nvSpPr>
        <p:spPr>
          <a:xfrm>
            <a:off x="2286000" y="1720840"/>
            <a:ext cx="4572000" cy="1200329"/>
          </a:xfrm>
          <a:prstGeom prst="rect">
            <a:avLst/>
          </a:prstGeom>
        </p:spPr>
        <p:txBody>
          <a:bodyPr>
            <a:spAutoFit/>
          </a:bodyPr>
          <a:lstStyle/>
          <a:p>
            <a:r>
              <a:rPr lang="es-CO" dirty="0" smtClean="0"/>
              <a:t/>
            </a:r>
            <a:br>
              <a:rPr lang="es-CO" dirty="0" smtClean="0"/>
            </a:br>
            <a:r>
              <a:rPr lang="es-CO" dirty="0" smtClean="0"/>
              <a:t/>
            </a:r>
            <a:br>
              <a:rPr lang="es-CO" dirty="0" smtClean="0"/>
            </a:br>
            <a:r>
              <a:rPr lang="es-CO" dirty="0" smtClean="0"/>
              <a:t> </a:t>
            </a:r>
            <a:br>
              <a:rPr lang="es-CO" dirty="0" smtClean="0"/>
            </a:br>
            <a:endParaRPr lang="es-CO" dirty="0"/>
          </a:p>
        </p:txBody>
      </p:sp>
      <p:graphicFrame>
        <p:nvGraphicFramePr>
          <p:cNvPr id="10" name="9 Diagrama"/>
          <p:cNvGraphicFramePr/>
          <p:nvPr>
            <p:extLst>
              <p:ext uri="{D42A27DB-BD31-4B8C-83A1-F6EECF244321}">
                <p14:modId xmlns:p14="http://schemas.microsoft.com/office/powerpoint/2010/main" val="2894106952"/>
              </p:ext>
            </p:extLst>
          </p:nvPr>
        </p:nvGraphicFramePr>
        <p:xfrm>
          <a:off x="668574" y="1829470"/>
          <a:ext cx="7853634" cy="3599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1003610" y="5594195"/>
            <a:ext cx="5854390" cy="215444"/>
          </a:xfrm>
          <a:prstGeom prst="rect">
            <a:avLst/>
          </a:prstGeom>
          <a:noFill/>
        </p:spPr>
        <p:txBody>
          <a:bodyPr wrap="square" rtlCol="0">
            <a:spAutoFit/>
          </a:bodyPr>
          <a:lstStyle/>
          <a:p>
            <a:r>
              <a:rPr lang="es-CO" sz="800" b="1" i="1" dirty="0" smtClean="0">
                <a:latin typeface="+mj-lt"/>
              </a:rPr>
              <a:t>Decreto 780  2016  Ministerio de  Salud  y  Protección  social </a:t>
            </a:r>
            <a:endParaRPr lang="es-CO" sz="800" b="1" i="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0087" y="982418"/>
            <a:ext cx="7359806" cy="646331"/>
          </a:xfrm>
          <a:prstGeom prst="rect">
            <a:avLst/>
          </a:prstGeom>
        </p:spPr>
        <p:txBody>
          <a:bodyPr wrap="square">
            <a:spAutoFit/>
          </a:bodyPr>
          <a:lstStyle/>
          <a:p>
            <a:r>
              <a:rPr lang="es-CO" b="1" dirty="0" smtClean="0">
                <a:solidFill>
                  <a:schemeClr val="accent1">
                    <a:lumMod val="50000"/>
                  </a:schemeClr>
                </a:solidFill>
                <a:latin typeface="Arial Black" pitchFamily="34" charset="0"/>
                <a:cs typeface="Times New Roman" pitchFamily="18" charset="0"/>
              </a:rPr>
              <a:t>Cuál e</a:t>
            </a:r>
            <a:r>
              <a:rPr lang="es-CO" b="1" dirty="0" smtClean="0">
                <a:solidFill>
                  <a:schemeClr val="accent1">
                    <a:lumMod val="75000"/>
                  </a:schemeClr>
                </a:solidFill>
                <a:latin typeface="Arial Black" pitchFamily="34" charset="0"/>
                <a:cs typeface="Times New Roman" pitchFamily="18" charset="0"/>
              </a:rPr>
              <a:t>s el procedimiento para lograr la identificación, como población especial y/o prioritaria?</a:t>
            </a:r>
          </a:p>
        </p:txBody>
      </p:sp>
      <p:sp>
        <p:nvSpPr>
          <p:cNvPr id="5" name="4 Rectángulo"/>
          <p:cNvSpPr/>
          <p:nvPr/>
        </p:nvSpPr>
        <p:spPr>
          <a:xfrm>
            <a:off x="356839" y="2564782"/>
            <a:ext cx="8184993" cy="280076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v"/>
            </a:pPr>
            <a:r>
              <a:rPr lang="es-CO" sz="1600" dirty="0" smtClean="0"/>
              <a:t>Se logra cuando la persona es incluida en el listado censal, sea porque se encuentra en proceso de restitución de derechos para el caso de los niñas y niños en abandono  a cargo del ICBF</a:t>
            </a:r>
          </a:p>
          <a:p>
            <a:pPr>
              <a:buFont typeface="Wingdings" pitchFamily="2" charset="2"/>
              <a:buChar char="v"/>
            </a:pPr>
            <a:r>
              <a:rPr lang="es-CO" sz="1600" dirty="0" smtClean="0"/>
              <a:t> porque es reconocido por el grupo étnico para el caso de los indígenas/gitanos.</a:t>
            </a:r>
          </a:p>
          <a:p>
            <a:pPr>
              <a:buFont typeface="Wingdings" pitchFamily="2" charset="2"/>
              <a:buChar char="v"/>
            </a:pPr>
            <a:r>
              <a:rPr lang="es-CO" sz="1600" dirty="0" smtClean="0"/>
              <a:t> porque ingresa al programa de atención especifico de la población donde se le reconoce la condición o por que ingresa al establecimiento carcelario; este último para el caso de la población de la cárcel distrital. Para esto la entidad responsable acorde al tipo de población realiza la correspondiente valoración e inclusión o no en el listado censal. </a:t>
            </a:r>
          </a:p>
          <a:p>
            <a:pPr>
              <a:buFont typeface="Wingdings" pitchFamily="2" charset="2"/>
              <a:buChar char="v"/>
            </a:pPr>
            <a:r>
              <a:rPr lang="es-CO" sz="1600" dirty="0" smtClean="0"/>
              <a:t> Una vez elaborado el listado censal, éste es remitido a la Secretaría Distrital de Salud, para la posterior afiliación en el Sistema General de Seguridad Social en Salud.</a:t>
            </a:r>
            <a:endParaRPr lang="es-CO" sz="1600" dirty="0"/>
          </a:p>
        </p:txBody>
      </p:sp>
      <p:sp>
        <p:nvSpPr>
          <p:cNvPr id="6" name="5 CuadroTexto"/>
          <p:cNvSpPr txBox="1"/>
          <p:nvPr/>
        </p:nvSpPr>
        <p:spPr>
          <a:xfrm>
            <a:off x="353123" y="5382322"/>
            <a:ext cx="5854390" cy="215444"/>
          </a:xfrm>
          <a:prstGeom prst="rect">
            <a:avLst/>
          </a:prstGeom>
          <a:noFill/>
        </p:spPr>
        <p:txBody>
          <a:bodyPr wrap="square" rtlCol="0">
            <a:spAutoFit/>
          </a:bodyPr>
          <a:lstStyle/>
          <a:p>
            <a:r>
              <a:rPr lang="es-CO" sz="800" b="1" i="1" dirty="0" smtClean="0">
                <a:latin typeface="+mj-lt"/>
              </a:rPr>
              <a:t>Decreto 780  2016  Ministerio de  Salud  y  Protección  social </a:t>
            </a:r>
            <a:endParaRPr lang="es-CO" sz="800" b="1" i="1" dirty="0">
              <a:latin typeface="+mj-lt"/>
            </a:endParaRPr>
          </a:p>
        </p:txBody>
      </p:sp>
      <p:pic>
        <p:nvPicPr>
          <p:cNvPr id="21506" name="Picture 2" descr="C:\Users\AD1ATC00\Pictures\dibujo.jpg"/>
          <p:cNvPicPr>
            <a:picLocks noChangeAspect="1" noChangeArrowheads="1"/>
          </p:cNvPicPr>
          <p:nvPr/>
        </p:nvPicPr>
        <p:blipFill>
          <a:blip r:embed="rId2" cstate="print"/>
          <a:srcRect b="21783"/>
          <a:stretch>
            <a:fillRect/>
          </a:stretch>
        </p:blipFill>
        <p:spPr bwMode="auto">
          <a:xfrm>
            <a:off x="6000472" y="1555130"/>
            <a:ext cx="2651760" cy="11211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0585" y="2341756"/>
            <a:ext cx="7828155"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es-CO" sz="1400" dirty="0" smtClean="0"/>
          </a:p>
          <a:p>
            <a:pPr>
              <a:buFont typeface="Wingdings" pitchFamily="2" charset="2"/>
              <a:buChar char="v"/>
            </a:pPr>
            <a:r>
              <a:rPr lang="es-CO" sz="1400" dirty="0" smtClean="0"/>
              <a:t> Se logra con base en la información reportada a través del listado censal, el que es enviado a la EPS como soporte en el proceso de afiliación. </a:t>
            </a:r>
          </a:p>
          <a:p>
            <a:pPr>
              <a:buFont typeface="Wingdings" pitchFamily="2" charset="2"/>
              <a:buChar char="v"/>
            </a:pPr>
            <a:r>
              <a:rPr lang="es-CO" sz="1400" dirty="0" smtClean="0"/>
              <a:t>La elección de la aseguradora es realizada por la entidad responsable de la población para el caso de la población infantil abandonada a cargo del ICBF, menores desvinculados del conflicto armado que estén bajo la protección del Instituto Colombiano de Bienestar Familiar, para las personas incluidas en el programa de protección a testigos, población privada de la libertad a cargo de las entidades territoriales, habitantes de la calle y los adultos mayores en centros de protección. </a:t>
            </a:r>
          </a:p>
          <a:p>
            <a:pPr>
              <a:buFont typeface="Wingdings" pitchFamily="2" charset="2"/>
              <a:buChar char="v"/>
            </a:pPr>
            <a:r>
              <a:rPr lang="es-CO" sz="1400" dirty="0" smtClean="0"/>
              <a:t>La población ROM y los indígenas lo harán conforme a las reglas de afiliación y novedades establecidas por las normas vigentes, manteniendo la composición de su núcleo familiar, comunidad gitana o decisión al interior del cabildo indígena a través de asamblea.</a:t>
            </a:r>
            <a:br>
              <a:rPr lang="es-CO" sz="1400" dirty="0" smtClean="0"/>
            </a:br>
            <a:r>
              <a:rPr lang="es-CO" sz="1400" dirty="0" smtClean="0"/>
              <a:t>Los desmovilizados, las personas que dejen de ser madres comunitarias, las víctimas del conflicto armado realizan la libre escogencia. Decreto 780 de 2016.</a:t>
            </a:r>
          </a:p>
        </p:txBody>
      </p:sp>
      <p:sp>
        <p:nvSpPr>
          <p:cNvPr id="5" name="4 CuadroTexto"/>
          <p:cNvSpPr txBox="1"/>
          <p:nvPr/>
        </p:nvSpPr>
        <p:spPr>
          <a:xfrm>
            <a:off x="888380" y="5460380"/>
            <a:ext cx="5854390" cy="215444"/>
          </a:xfrm>
          <a:prstGeom prst="rect">
            <a:avLst/>
          </a:prstGeom>
          <a:noFill/>
        </p:spPr>
        <p:txBody>
          <a:bodyPr wrap="square" rtlCol="0">
            <a:spAutoFit/>
          </a:bodyPr>
          <a:lstStyle/>
          <a:p>
            <a:r>
              <a:rPr lang="es-CO" sz="800" b="1" i="1" dirty="0" smtClean="0">
                <a:latin typeface="+mj-lt"/>
              </a:rPr>
              <a:t>Decreto 780  2016  Ministerio de  Salud  y  Protección  social </a:t>
            </a:r>
            <a:endParaRPr lang="es-CO" sz="800" b="1" i="1" dirty="0">
              <a:latin typeface="+mj-lt"/>
            </a:endParaRPr>
          </a:p>
        </p:txBody>
      </p:sp>
      <p:pic>
        <p:nvPicPr>
          <p:cNvPr id="20482" name="Picture 2" descr="C:\Users\AD1ATC00\Pictures\6-Consejos-antes-de-contratar-un-seguro-médico.jpg"/>
          <p:cNvPicPr>
            <a:picLocks noChangeAspect="1" noChangeArrowheads="1"/>
          </p:cNvPicPr>
          <p:nvPr/>
        </p:nvPicPr>
        <p:blipFill>
          <a:blip r:embed="rId2" cstate="print"/>
          <a:srcRect/>
          <a:stretch>
            <a:fillRect/>
          </a:stretch>
        </p:blipFill>
        <p:spPr bwMode="auto">
          <a:xfrm>
            <a:off x="4932557" y="1428751"/>
            <a:ext cx="3977268" cy="1024517"/>
          </a:xfrm>
          <a:prstGeom prst="rect">
            <a:avLst/>
          </a:prstGeom>
          <a:noFill/>
        </p:spPr>
      </p:pic>
      <p:sp>
        <p:nvSpPr>
          <p:cNvPr id="7" name="6 Rectángulo"/>
          <p:cNvSpPr/>
          <p:nvPr/>
        </p:nvSpPr>
        <p:spPr>
          <a:xfrm>
            <a:off x="1996068" y="866222"/>
            <a:ext cx="6913756" cy="923330"/>
          </a:xfrm>
          <a:prstGeom prst="rect">
            <a:avLst/>
          </a:prstGeom>
        </p:spPr>
        <p:txBody>
          <a:bodyPr wrap="square">
            <a:spAutoFit/>
          </a:bodyPr>
          <a:lstStyle/>
          <a:p>
            <a:r>
              <a:rPr lang="es-CO" b="1" dirty="0" smtClean="0">
                <a:solidFill>
                  <a:schemeClr val="accent1">
                    <a:lumMod val="75000"/>
                  </a:schemeClr>
                </a:solidFill>
                <a:latin typeface="Arial Black" pitchFamily="34" charset="0"/>
                <a:cs typeface="Times New Roman" pitchFamily="18" charset="0"/>
              </a:rPr>
              <a:t>Cuál es el procedimiento para lograr la afiliación y atención en salud como población especial y/o prioritaria?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6657" y="2753848"/>
            <a:ext cx="7861608" cy="28931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CO" sz="1400" dirty="0" smtClean="0"/>
              <a:t>De acuerdo a la necesidad de salud, el usuario solicitará los servicios en la institución prestadora de servicios de salud - IPS asignada la cual debe prestarle los servicios requeridos y realizar las referencias a otros niveles de atención (procedimientos de segundo o tercer nivel, consulta especializada, cirugías, entre otros). Esta prestación de servicios se realizará en el marco de su estado de afiliación al Sistema General de Seguridad Social en Salud - SGSSS, teniendo en cuenta que la población de acuerdo a su condición especial no genera copagos en el régimen subsidiado.</a:t>
            </a:r>
          </a:p>
          <a:p>
            <a:r>
              <a:rPr lang="es-CO" sz="1400" b="1" i="1" dirty="0" smtClean="0"/>
              <a:t>Independientemente de la situación de afiliación frente al Sistema General de Seguridad Social en Salud- SGSSS, si la persona requiere servicios de urgencias debe acudir a la Unidad de Servicios de Salud –USS  que hacen parte de las Redes Integradas de Servicios de Salud del Distrito Capital más cercano de donde se encuentre, entidad que debe garantizar este servicio de manera inmediata siguiendo lo señalado en la Resolución 3047/08 del Ministerio de la Protección Social.</a:t>
            </a:r>
            <a:r>
              <a:rPr lang="es-CO" sz="1400" i="1" dirty="0" smtClean="0"/>
              <a:t>       </a:t>
            </a:r>
            <a:endParaRPr lang="es-CO" sz="1400" dirty="0"/>
          </a:p>
        </p:txBody>
      </p:sp>
      <p:sp>
        <p:nvSpPr>
          <p:cNvPr id="5" name="4 CuadroTexto"/>
          <p:cNvSpPr txBox="1"/>
          <p:nvPr/>
        </p:nvSpPr>
        <p:spPr>
          <a:xfrm>
            <a:off x="1447503" y="5646948"/>
            <a:ext cx="5854390" cy="215444"/>
          </a:xfrm>
          <a:prstGeom prst="rect">
            <a:avLst/>
          </a:prstGeom>
          <a:noFill/>
        </p:spPr>
        <p:txBody>
          <a:bodyPr wrap="square" rtlCol="0">
            <a:spAutoFit/>
          </a:bodyPr>
          <a:lstStyle/>
          <a:p>
            <a:r>
              <a:rPr lang="es-CO" sz="800" b="1" i="1" dirty="0" smtClean="0">
                <a:latin typeface="+mj-lt"/>
              </a:rPr>
              <a:t>Decreto 780  2016  Ministerio de  Salud  y  Protección  social </a:t>
            </a:r>
            <a:endParaRPr lang="es-CO" sz="800" b="1" i="1" dirty="0">
              <a:latin typeface="+mj-lt"/>
            </a:endParaRPr>
          </a:p>
        </p:txBody>
      </p:sp>
      <p:pic>
        <p:nvPicPr>
          <p:cNvPr id="22530" name="Picture 2" descr="C:\Users\AD1ATC00\Pictures\acceso a los servicios de salud.jpg"/>
          <p:cNvPicPr>
            <a:picLocks noChangeAspect="1" noChangeArrowheads="1"/>
          </p:cNvPicPr>
          <p:nvPr/>
        </p:nvPicPr>
        <p:blipFill>
          <a:blip r:embed="rId2" cstate="print"/>
          <a:srcRect/>
          <a:stretch>
            <a:fillRect/>
          </a:stretch>
        </p:blipFill>
        <p:spPr bwMode="auto">
          <a:xfrm>
            <a:off x="5329353" y="1213858"/>
            <a:ext cx="3428764" cy="1410470"/>
          </a:xfrm>
          <a:prstGeom prst="rect">
            <a:avLst/>
          </a:prstGeom>
          <a:noFill/>
        </p:spPr>
      </p:pic>
      <p:sp>
        <p:nvSpPr>
          <p:cNvPr id="6" name="5 Rectángulo"/>
          <p:cNvSpPr/>
          <p:nvPr/>
        </p:nvSpPr>
        <p:spPr>
          <a:xfrm>
            <a:off x="839911" y="1350943"/>
            <a:ext cx="5094546" cy="923330"/>
          </a:xfrm>
          <a:prstGeom prst="rect">
            <a:avLst/>
          </a:prstGeom>
        </p:spPr>
        <p:txBody>
          <a:bodyPr wrap="square">
            <a:spAutoFit/>
          </a:bodyPr>
          <a:lstStyle/>
          <a:p>
            <a:r>
              <a:rPr lang="es-CO" b="1" dirty="0" smtClean="0">
                <a:solidFill>
                  <a:schemeClr val="accent1">
                    <a:lumMod val="75000"/>
                  </a:schemeClr>
                </a:solidFill>
                <a:latin typeface="Arial Black" pitchFamily="34" charset="0"/>
                <a:cs typeface="Times New Roman" pitchFamily="18" charset="0"/>
              </a:rPr>
              <a:t>Cuál es el procedimiento para lograr el acceso a los servicios de salud como población especial y/o prioritaria?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26318</TotalTime>
  <Words>736</Words>
  <Application>Microsoft Office PowerPoint</Application>
  <PresentationFormat>Presentación en pantalla (4:3)</PresentationFormat>
  <Paragraphs>45</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Arial Black</vt:lpstr>
      <vt:lpstr>Calibri</vt:lpstr>
      <vt:lpstr>Calibri Light</vt:lpstr>
      <vt:lpstr>DejaVu Sans</vt:lpstr>
      <vt:lpstr>Symbol</vt:lpstr>
      <vt:lpstr>Times New Roman</vt:lpstr>
      <vt:lpstr>Wingdings</vt:lpstr>
      <vt:lpstr>Office Theme</vt:lpstr>
      <vt:lpstr>Presentación de PowerPoint</vt:lpstr>
      <vt:lpstr>POBLACIONES VULNERABLES </vt:lpstr>
      <vt:lpstr>Son las personas que, por sus condiciones de vulnerabilidad, marginalidad, discriminación o en situación de debilidad manifiesta y según lo dispuesto por la ley deben pertenecer al régimen subsidiado. Decreto 780 de 2016. Para ser beneficiarios del régimen subsidiado estas poblaciones se identifican mediante el Listado Censal y no por la encuesta SISBEN. El listado censal es elaborado por la entidad competente responsable de cada población.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AD1DIN03</cp:lastModifiedBy>
  <cp:revision>363</cp:revision>
  <cp:lastPrinted>2018-05-23T15:08:20Z</cp:lastPrinted>
  <dcterms:created xsi:type="dcterms:W3CDTF">2018-01-25T20:37:37Z</dcterms:created>
  <dcterms:modified xsi:type="dcterms:W3CDTF">2018-08-30T21:25:58Z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Carta (216 x 279 mm)</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